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0" r:id="rId3"/>
    <p:sldId id="264" r:id="rId4"/>
    <p:sldId id="281" r:id="rId5"/>
    <p:sldId id="309" r:id="rId6"/>
    <p:sldId id="310" r:id="rId7"/>
    <p:sldId id="332" r:id="rId8"/>
    <p:sldId id="333" r:id="rId9"/>
    <p:sldId id="355" r:id="rId10"/>
    <p:sldId id="356" r:id="rId11"/>
    <p:sldId id="357" r:id="rId12"/>
    <p:sldId id="271" r:id="rId13"/>
    <p:sldId id="263" r:id="rId14"/>
    <p:sldId id="278" r:id="rId15"/>
    <p:sldId id="277" r:id="rId16"/>
    <p:sldId id="276" r:id="rId17"/>
    <p:sldId id="275" r:id="rId18"/>
    <p:sldId id="274" r:id="rId19"/>
    <p:sldId id="273" r:id="rId20"/>
    <p:sldId id="272" r:id="rId21"/>
    <p:sldId id="279" r:id="rId22"/>
    <p:sldId id="259" r:id="rId23"/>
    <p:sldId id="260" r:id="rId24"/>
    <p:sldId id="261" r:id="rId25"/>
    <p:sldId id="262" r:id="rId26"/>
    <p:sldId id="265" r:id="rId27"/>
    <p:sldId id="266" r:id="rId28"/>
    <p:sldId id="304" r:id="rId29"/>
    <p:sldId id="268" r:id="rId30"/>
    <p:sldId id="267" r:id="rId31"/>
    <p:sldId id="282" r:id="rId32"/>
    <p:sldId id="270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>
          <p15:clr>
            <a:srgbClr val="A4A3A4"/>
          </p15:clr>
        </p15:guide>
        <p15:guide id="2" pos="38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7373"/>
    <a:srgbClr val="CC3300"/>
    <a:srgbClr val="8EBC8E"/>
    <a:srgbClr val="CC0000"/>
    <a:srgbClr val="990000"/>
    <a:srgbClr val="DE7200"/>
    <a:srgbClr val="B2B2B2"/>
    <a:srgbClr val="202020"/>
    <a:srgbClr val="32323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86374"/>
  </p:normalViewPr>
  <p:slideViewPr>
    <p:cSldViewPr snapToGrid="0" showGuides="1">
      <p:cViewPr varScale="1">
        <p:scale>
          <a:sx n="70" d="100"/>
          <a:sy n="70" d="100"/>
        </p:scale>
        <p:origin x="1238" y="58"/>
      </p:cViewPr>
      <p:guideLst>
        <p:guide orient="horz" pos="2110"/>
        <p:guide pos="3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/Users/leixulong/Desktop/563/mov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Input-output-ratio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movies.xlsx!$K$1</c:f>
              <c:strCache>
                <c:ptCount val="1"/>
                <c:pt idx="0">
                  <c:v>log_revenue</c:v>
                </c:pt>
              </c:strCache>
            </c:strRef>
          </c:tx>
          <c:spPr>
            <a:ln w="1905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movies.xlsx!$J$2:$J$3287</c:f>
              <c:numCache>
                <c:formatCode>General</c:formatCode>
                <c:ptCount val="3286"/>
                <c:pt idx="0">
                  <c:v>0.84509804001425703</c:v>
                </c:pt>
                <c:pt idx="1">
                  <c:v>0.84509804001425703</c:v>
                </c:pt>
                <c:pt idx="2">
                  <c:v>6.3010299956639804</c:v>
                </c:pt>
                <c:pt idx="3">
                  <c:v>1.04139268515823</c:v>
                </c:pt>
                <c:pt idx="4">
                  <c:v>1</c:v>
                </c:pt>
                <c:pt idx="5">
                  <c:v>7.3617278360175904</c:v>
                </c:pt>
                <c:pt idx="6">
                  <c:v>7.2041199826559303</c:v>
                </c:pt>
                <c:pt idx="7">
                  <c:v>1.3979400086720399</c:v>
                </c:pt>
                <c:pt idx="8">
                  <c:v>1.4471580313422201</c:v>
                </c:pt>
                <c:pt idx="9">
                  <c:v>0.90308998699194398</c:v>
                </c:pt>
                <c:pt idx="10">
                  <c:v>7.0791812460476304</c:v>
                </c:pt>
                <c:pt idx="11">
                  <c:v>0.60205999132796195</c:v>
                </c:pt>
                <c:pt idx="12">
                  <c:v>6.9542425094393296</c:v>
                </c:pt>
                <c:pt idx="13">
                  <c:v>1.4771212547196599</c:v>
                </c:pt>
                <c:pt idx="14">
                  <c:v>2.3979400086720402</c:v>
                </c:pt>
                <c:pt idx="15">
                  <c:v>7.3979400086720402</c:v>
                </c:pt>
                <c:pt idx="16">
                  <c:v>6</c:v>
                </c:pt>
                <c:pt idx="17">
                  <c:v>7</c:v>
                </c:pt>
                <c:pt idx="18">
                  <c:v>4.49404322217993</c:v>
                </c:pt>
                <c:pt idx="19">
                  <c:v>6</c:v>
                </c:pt>
                <c:pt idx="20">
                  <c:v>6.5797835966168101</c:v>
                </c:pt>
                <c:pt idx="21">
                  <c:v>7</c:v>
                </c:pt>
                <c:pt idx="22">
                  <c:v>7.3010299956639804</c:v>
                </c:pt>
                <c:pt idx="23">
                  <c:v>7.1760912590556796</c:v>
                </c:pt>
                <c:pt idx="24">
                  <c:v>6.4771212547196599</c:v>
                </c:pt>
                <c:pt idx="25">
                  <c:v>7.1760912590556796</c:v>
                </c:pt>
                <c:pt idx="26">
                  <c:v>5.9542425094393296</c:v>
                </c:pt>
                <c:pt idx="27">
                  <c:v>6.7781512503836403</c:v>
                </c:pt>
                <c:pt idx="28">
                  <c:v>5.9684829485539304</c:v>
                </c:pt>
                <c:pt idx="29">
                  <c:v>6.7781512503836403</c:v>
                </c:pt>
                <c:pt idx="30">
                  <c:v>6.1760912590556796</c:v>
                </c:pt>
                <c:pt idx="31">
                  <c:v>6.7781512503836403</c:v>
                </c:pt>
                <c:pt idx="32">
                  <c:v>5.8129133566428601</c:v>
                </c:pt>
                <c:pt idx="33">
                  <c:v>5.4771212547196599</c:v>
                </c:pt>
                <c:pt idx="34">
                  <c:v>6.5440680443502801</c:v>
                </c:pt>
                <c:pt idx="35">
                  <c:v>6.5185139398778897</c:v>
                </c:pt>
                <c:pt idx="36">
                  <c:v>7</c:v>
                </c:pt>
                <c:pt idx="37">
                  <c:v>6.8450980400142596</c:v>
                </c:pt>
                <c:pt idx="38">
                  <c:v>7.14612803567824</c:v>
                </c:pt>
                <c:pt idx="39">
                  <c:v>6.9030899869919402</c:v>
                </c:pt>
                <c:pt idx="40">
                  <c:v>6.3010299956639804</c:v>
                </c:pt>
                <c:pt idx="41">
                  <c:v>5.3979400086720402</c:v>
                </c:pt>
                <c:pt idx="42">
                  <c:v>5.9030899869919402</c:v>
                </c:pt>
                <c:pt idx="43">
                  <c:v>7.0791812460476304</c:v>
                </c:pt>
                <c:pt idx="44">
                  <c:v>6.7781512503836403</c:v>
                </c:pt>
                <c:pt idx="45">
                  <c:v>6.3979400086720402</c:v>
                </c:pt>
                <c:pt idx="46">
                  <c:v>7.8129133566428601</c:v>
                </c:pt>
                <c:pt idx="47">
                  <c:v>7.1760912590556796</c:v>
                </c:pt>
                <c:pt idx="48">
                  <c:v>5.8750612633917001</c:v>
                </c:pt>
                <c:pt idx="49">
                  <c:v>5</c:v>
                </c:pt>
                <c:pt idx="50">
                  <c:v>5.6989700043360196</c:v>
                </c:pt>
                <c:pt idx="51">
                  <c:v>4.3010299956639804</c:v>
                </c:pt>
                <c:pt idx="52">
                  <c:v>6.4771212547196599</c:v>
                </c:pt>
                <c:pt idx="53">
                  <c:v>6.3979400086720402</c:v>
                </c:pt>
                <c:pt idx="54">
                  <c:v>7.4771212547196599</c:v>
                </c:pt>
                <c:pt idx="55">
                  <c:v>5.35218251811136</c:v>
                </c:pt>
                <c:pt idx="56">
                  <c:v>6.5797835966168101</c:v>
                </c:pt>
                <c:pt idx="57">
                  <c:v>6.5440680443502801</c:v>
                </c:pt>
                <c:pt idx="58">
                  <c:v>6.9777236052888503</c:v>
                </c:pt>
                <c:pt idx="59">
                  <c:v>6.3010299956639804</c:v>
                </c:pt>
                <c:pt idx="60">
                  <c:v>7.02118929906994</c:v>
                </c:pt>
                <c:pt idx="61">
                  <c:v>6.3010299956639804</c:v>
                </c:pt>
                <c:pt idx="62">
                  <c:v>6.6989700043360196</c:v>
                </c:pt>
                <c:pt idx="63">
                  <c:v>6.9030899869919402</c:v>
                </c:pt>
                <c:pt idx="64">
                  <c:v>6.6020599913279598</c:v>
                </c:pt>
                <c:pt idx="65">
                  <c:v>5.6989700043360196</c:v>
                </c:pt>
                <c:pt idx="66">
                  <c:v>5.6989700043360196</c:v>
                </c:pt>
                <c:pt idx="67">
                  <c:v>6.1760912590556796</c:v>
                </c:pt>
                <c:pt idx="68">
                  <c:v>6.6020599913279598</c:v>
                </c:pt>
                <c:pt idx="69">
                  <c:v>7.1303337684950101</c:v>
                </c:pt>
                <c:pt idx="70">
                  <c:v>6.6810815143079196</c:v>
                </c:pt>
                <c:pt idx="71">
                  <c:v>6.3010299956639804</c:v>
                </c:pt>
                <c:pt idx="72">
                  <c:v>6</c:v>
                </c:pt>
                <c:pt idx="73">
                  <c:v>7</c:v>
                </c:pt>
                <c:pt idx="74">
                  <c:v>6.4771212547196599</c:v>
                </c:pt>
                <c:pt idx="75">
                  <c:v>7</c:v>
                </c:pt>
                <c:pt idx="76">
                  <c:v>7.3010299956639804</c:v>
                </c:pt>
                <c:pt idx="77">
                  <c:v>7.1760912590556796</c:v>
                </c:pt>
                <c:pt idx="78">
                  <c:v>7.2041199826559303</c:v>
                </c:pt>
                <c:pt idx="79">
                  <c:v>6.3979400086720402</c:v>
                </c:pt>
                <c:pt idx="80">
                  <c:v>7.3010299956639804</c:v>
                </c:pt>
                <c:pt idx="81">
                  <c:v>6.1139433523068396</c:v>
                </c:pt>
                <c:pt idx="82">
                  <c:v>6.6020599913279598</c:v>
                </c:pt>
                <c:pt idx="83">
                  <c:v>6.1760912590556796</c:v>
                </c:pt>
                <c:pt idx="84">
                  <c:v>7.2304489213782697</c:v>
                </c:pt>
                <c:pt idx="85">
                  <c:v>5.9542425094393296</c:v>
                </c:pt>
                <c:pt idx="86">
                  <c:v>7.25527250510331</c:v>
                </c:pt>
                <c:pt idx="87">
                  <c:v>6.8450980400142596</c:v>
                </c:pt>
                <c:pt idx="88">
                  <c:v>6.3010299956639804</c:v>
                </c:pt>
                <c:pt idx="89">
                  <c:v>6.7781512503836403</c:v>
                </c:pt>
                <c:pt idx="90">
                  <c:v>7.3424226808222102</c:v>
                </c:pt>
                <c:pt idx="91">
                  <c:v>4.8129133566428601</c:v>
                </c:pt>
                <c:pt idx="92">
                  <c:v>6.1760912590556796</c:v>
                </c:pt>
                <c:pt idx="93">
                  <c:v>6.1760912590556796</c:v>
                </c:pt>
                <c:pt idx="94">
                  <c:v>3.84509804001426</c:v>
                </c:pt>
                <c:pt idx="95">
                  <c:v>6.9030899869919402</c:v>
                </c:pt>
                <c:pt idx="96">
                  <c:v>7.14612803567824</c:v>
                </c:pt>
                <c:pt idx="97">
                  <c:v>6</c:v>
                </c:pt>
                <c:pt idx="98">
                  <c:v>6.8450980400142596</c:v>
                </c:pt>
                <c:pt idx="99">
                  <c:v>6.9030899869919402</c:v>
                </c:pt>
                <c:pt idx="100">
                  <c:v>6</c:v>
                </c:pt>
                <c:pt idx="101">
                  <c:v>3.9030899869919402</c:v>
                </c:pt>
                <c:pt idx="102">
                  <c:v>7.3222192947339204</c:v>
                </c:pt>
                <c:pt idx="103">
                  <c:v>7.4771212547196599</c:v>
                </c:pt>
                <c:pt idx="104">
                  <c:v>6.3125260065649798</c:v>
                </c:pt>
                <c:pt idx="105">
                  <c:v>5.3979400086720402</c:v>
                </c:pt>
                <c:pt idx="106">
                  <c:v>6.9030899869919402</c:v>
                </c:pt>
                <c:pt idx="107">
                  <c:v>6.6020599913279598</c:v>
                </c:pt>
                <c:pt idx="108">
                  <c:v>6.9030899869919402</c:v>
                </c:pt>
                <c:pt idx="109">
                  <c:v>6.41497334797082</c:v>
                </c:pt>
                <c:pt idx="110">
                  <c:v>6.8450980400142596</c:v>
                </c:pt>
                <c:pt idx="111">
                  <c:v>6.3010299956639804</c:v>
                </c:pt>
                <c:pt idx="112">
                  <c:v>6.3010299956639804</c:v>
                </c:pt>
                <c:pt idx="113">
                  <c:v>6.8450980400142596</c:v>
                </c:pt>
                <c:pt idx="114">
                  <c:v>6.9030899869919402</c:v>
                </c:pt>
                <c:pt idx="115">
                  <c:v>7</c:v>
                </c:pt>
                <c:pt idx="116">
                  <c:v>6.6020599913279598</c:v>
                </c:pt>
                <c:pt idx="117">
                  <c:v>5.6989700043360196</c:v>
                </c:pt>
                <c:pt idx="118">
                  <c:v>6.3010299956639804</c:v>
                </c:pt>
                <c:pt idx="119">
                  <c:v>6</c:v>
                </c:pt>
                <c:pt idx="120">
                  <c:v>7.1760912590556796</c:v>
                </c:pt>
                <c:pt idx="121">
                  <c:v>7.5797835966168101</c:v>
                </c:pt>
                <c:pt idx="122">
                  <c:v>6.79546894553655</c:v>
                </c:pt>
                <c:pt idx="123">
                  <c:v>6.1139433523068396</c:v>
                </c:pt>
                <c:pt idx="124">
                  <c:v>7.9667047766578696</c:v>
                </c:pt>
                <c:pt idx="125">
                  <c:v>6.3010299956639804</c:v>
                </c:pt>
                <c:pt idx="126">
                  <c:v>7.4471580313422203</c:v>
                </c:pt>
                <c:pt idx="127">
                  <c:v>7.1522883443830603</c:v>
                </c:pt>
                <c:pt idx="128">
                  <c:v>7.25527250510331</c:v>
                </c:pt>
                <c:pt idx="129">
                  <c:v>6.1760912590556796</c:v>
                </c:pt>
                <c:pt idx="130">
                  <c:v>6.6989700043360196</c:v>
                </c:pt>
                <c:pt idx="131">
                  <c:v>6.6532125137753404</c:v>
                </c:pt>
                <c:pt idx="132">
                  <c:v>6.4771212547196599</c:v>
                </c:pt>
                <c:pt idx="133">
                  <c:v>7.1139433523068396</c:v>
                </c:pt>
                <c:pt idx="134">
                  <c:v>6.9542425094393296</c:v>
                </c:pt>
                <c:pt idx="135">
                  <c:v>7.3979400086720402</c:v>
                </c:pt>
                <c:pt idx="136">
                  <c:v>6.6989700043360196</c:v>
                </c:pt>
                <c:pt idx="137">
                  <c:v>5.9777236052888503</c:v>
                </c:pt>
                <c:pt idx="138">
                  <c:v>5.9294189257142902</c:v>
                </c:pt>
                <c:pt idx="139">
                  <c:v>6.3010299956639804</c:v>
                </c:pt>
                <c:pt idx="140">
                  <c:v>5.6989700043360196</c:v>
                </c:pt>
                <c:pt idx="141">
                  <c:v>6.6989700043360196</c:v>
                </c:pt>
                <c:pt idx="142">
                  <c:v>6</c:v>
                </c:pt>
                <c:pt idx="143">
                  <c:v>6.9030899869919402</c:v>
                </c:pt>
                <c:pt idx="144">
                  <c:v>6.6020599913279598</c:v>
                </c:pt>
                <c:pt idx="145">
                  <c:v>6.7781512503836403</c:v>
                </c:pt>
                <c:pt idx="146">
                  <c:v>7.25527250510331</c:v>
                </c:pt>
                <c:pt idx="147">
                  <c:v>5.25527250510331</c:v>
                </c:pt>
                <c:pt idx="148">
                  <c:v>7.3222192947339204</c:v>
                </c:pt>
                <c:pt idx="149">
                  <c:v>5.6532125137753404</c:v>
                </c:pt>
                <c:pt idx="150">
                  <c:v>5.5440680443502801</c:v>
                </c:pt>
                <c:pt idx="151">
                  <c:v>5.9030899869919402</c:v>
                </c:pt>
                <c:pt idx="152">
                  <c:v>6.9542425094393296</c:v>
                </c:pt>
                <c:pt idx="153">
                  <c:v>6.8864907251724796</c:v>
                </c:pt>
                <c:pt idx="154">
                  <c:v>7.0969100130080598</c:v>
                </c:pt>
                <c:pt idx="155">
                  <c:v>6.8450980400142596</c:v>
                </c:pt>
                <c:pt idx="156">
                  <c:v>6.6020599913279598</c:v>
                </c:pt>
                <c:pt idx="157">
                  <c:v>7.1139433523068396</c:v>
                </c:pt>
                <c:pt idx="158">
                  <c:v>2.3384564936046002</c:v>
                </c:pt>
                <c:pt idx="159">
                  <c:v>6.1760912590556796</c:v>
                </c:pt>
                <c:pt idx="160">
                  <c:v>5.9306994819980803</c:v>
                </c:pt>
                <c:pt idx="161">
                  <c:v>6.4771212547196599</c:v>
                </c:pt>
                <c:pt idx="162">
                  <c:v>7.0969100130080598</c:v>
                </c:pt>
                <c:pt idx="163">
                  <c:v>7.1903316981702901</c:v>
                </c:pt>
                <c:pt idx="164">
                  <c:v>5.9294189257142902</c:v>
                </c:pt>
                <c:pt idx="165">
                  <c:v>6.8450980400142596</c:v>
                </c:pt>
                <c:pt idx="166">
                  <c:v>6.7781512503836403</c:v>
                </c:pt>
                <c:pt idx="167">
                  <c:v>5.4941545940184398</c:v>
                </c:pt>
                <c:pt idx="168">
                  <c:v>6.6989700043360196</c:v>
                </c:pt>
                <c:pt idx="169">
                  <c:v>6.8450980400142596</c:v>
                </c:pt>
                <c:pt idx="170">
                  <c:v>5.1271210030804601</c:v>
                </c:pt>
                <c:pt idx="171">
                  <c:v>6.8450980400142596</c:v>
                </c:pt>
                <c:pt idx="172">
                  <c:v>7.3979400086720402</c:v>
                </c:pt>
                <c:pt idx="173">
                  <c:v>6.0413926851582298</c:v>
                </c:pt>
                <c:pt idx="174">
                  <c:v>6.8450980400142596</c:v>
                </c:pt>
                <c:pt idx="175">
                  <c:v>6.3010299956639804</c:v>
                </c:pt>
                <c:pt idx="176">
                  <c:v>6.3010299956639804</c:v>
                </c:pt>
                <c:pt idx="177">
                  <c:v>6.9030899869919402</c:v>
                </c:pt>
                <c:pt idx="178">
                  <c:v>6.8129133566428601</c:v>
                </c:pt>
                <c:pt idx="179">
                  <c:v>6.8129133566428601</c:v>
                </c:pt>
                <c:pt idx="180">
                  <c:v>7.2304489213782697</c:v>
                </c:pt>
                <c:pt idx="181">
                  <c:v>7</c:v>
                </c:pt>
                <c:pt idx="182">
                  <c:v>7.0791812460476304</c:v>
                </c:pt>
                <c:pt idx="183">
                  <c:v>5.8450980400142596</c:v>
                </c:pt>
                <c:pt idx="184">
                  <c:v>6.3010299956639804</c:v>
                </c:pt>
                <c:pt idx="185">
                  <c:v>7.3010299956639804</c:v>
                </c:pt>
                <c:pt idx="186">
                  <c:v>6</c:v>
                </c:pt>
                <c:pt idx="187">
                  <c:v>7.2041199826559303</c:v>
                </c:pt>
                <c:pt idx="188">
                  <c:v>6</c:v>
                </c:pt>
                <c:pt idx="189">
                  <c:v>5.4771212547196599</c:v>
                </c:pt>
                <c:pt idx="190">
                  <c:v>7.14612803567824</c:v>
                </c:pt>
                <c:pt idx="191">
                  <c:v>7</c:v>
                </c:pt>
                <c:pt idx="192">
                  <c:v>5</c:v>
                </c:pt>
                <c:pt idx="193">
                  <c:v>7.1139433523068396</c:v>
                </c:pt>
                <c:pt idx="194">
                  <c:v>6.4471580313422203</c:v>
                </c:pt>
                <c:pt idx="195">
                  <c:v>7.25527250510331</c:v>
                </c:pt>
                <c:pt idx="196">
                  <c:v>6.2304489213782697</c:v>
                </c:pt>
                <c:pt idx="197">
                  <c:v>7.3010299956639804</c:v>
                </c:pt>
                <c:pt idx="198">
                  <c:v>6.6989700043360196</c:v>
                </c:pt>
                <c:pt idx="199">
                  <c:v>5.9030899869919402</c:v>
                </c:pt>
                <c:pt idx="200">
                  <c:v>6.9030899869919402</c:v>
                </c:pt>
                <c:pt idx="201">
                  <c:v>7.2304489213782697</c:v>
                </c:pt>
                <c:pt idx="202">
                  <c:v>6.9030899869919402</c:v>
                </c:pt>
                <c:pt idx="203">
                  <c:v>6.8129133566428601</c:v>
                </c:pt>
                <c:pt idx="204">
                  <c:v>6.7781512503836403</c:v>
                </c:pt>
                <c:pt idx="205">
                  <c:v>5.3424226808222102</c:v>
                </c:pt>
                <c:pt idx="206">
                  <c:v>6</c:v>
                </c:pt>
                <c:pt idx="207">
                  <c:v>6.8450980400142596</c:v>
                </c:pt>
                <c:pt idx="208">
                  <c:v>5.4771212547196599</c:v>
                </c:pt>
                <c:pt idx="209">
                  <c:v>7.5440680443502801</c:v>
                </c:pt>
                <c:pt idx="210">
                  <c:v>7.2787536009528297</c:v>
                </c:pt>
                <c:pt idx="211">
                  <c:v>6.7746629225378197</c:v>
                </c:pt>
                <c:pt idx="212">
                  <c:v>6.7781512503836403</c:v>
                </c:pt>
                <c:pt idx="213">
                  <c:v>7.6532125137753404</c:v>
                </c:pt>
                <c:pt idx="214">
                  <c:v>7</c:v>
                </c:pt>
                <c:pt idx="215">
                  <c:v>7.0413926851582298</c:v>
                </c:pt>
                <c:pt idx="216">
                  <c:v>5.3010299956639804</c:v>
                </c:pt>
                <c:pt idx="217">
                  <c:v>5.3617278360175904</c:v>
                </c:pt>
                <c:pt idx="218">
                  <c:v>6.9030899869919402</c:v>
                </c:pt>
                <c:pt idx="219">
                  <c:v>5.64246452024212</c:v>
                </c:pt>
                <c:pt idx="220">
                  <c:v>7.2253092817258597</c:v>
                </c:pt>
                <c:pt idx="221">
                  <c:v>5.3010299956639804</c:v>
                </c:pt>
                <c:pt idx="222">
                  <c:v>7.3010299956639804</c:v>
                </c:pt>
                <c:pt idx="223">
                  <c:v>6.1760912590556796</c:v>
                </c:pt>
                <c:pt idx="224">
                  <c:v>7.3979400086720402</c:v>
                </c:pt>
                <c:pt idx="225">
                  <c:v>6.4771212547196599</c:v>
                </c:pt>
                <c:pt idx="226">
                  <c:v>6.6020599913279598</c:v>
                </c:pt>
                <c:pt idx="227">
                  <c:v>6.1760912590556796</c:v>
                </c:pt>
                <c:pt idx="228">
                  <c:v>6.8129133566428601</c:v>
                </c:pt>
                <c:pt idx="229">
                  <c:v>7.3979400086720402</c:v>
                </c:pt>
                <c:pt idx="230">
                  <c:v>7.4065401804339599</c:v>
                </c:pt>
                <c:pt idx="231">
                  <c:v>6.6020599913279598</c:v>
                </c:pt>
                <c:pt idx="232">
                  <c:v>6.6989700043360196</c:v>
                </c:pt>
                <c:pt idx="233">
                  <c:v>5.9344984512435701</c:v>
                </c:pt>
                <c:pt idx="234">
                  <c:v>6.6989700043360196</c:v>
                </c:pt>
                <c:pt idx="235">
                  <c:v>7.14612803567824</c:v>
                </c:pt>
                <c:pt idx="236">
                  <c:v>6.9542425094393296</c:v>
                </c:pt>
                <c:pt idx="237">
                  <c:v>6.3010299956639804</c:v>
                </c:pt>
                <c:pt idx="238">
                  <c:v>7.4771212547196599</c:v>
                </c:pt>
                <c:pt idx="239">
                  <c:v>7.2787536009528297</c:v>
                </c:pt>
                <c:pt idx="240">
                  <c:v>6.6989700043360196</c:v>
                </c:pt>
                <c:pt idx="241">
                  <c:v>6.1628629933219301</c:v>
                </c:pt>
                <c:pt idx="242">
                  <c:v>7.1139433523068396</c:v>
                </c:pt>
                <c:pt idx="243">
                  <c:v>6.0791812460476304</c:v>
                </c:pt>
                <c:pt idx="244">
                  <c:v>6.3010299956639804</c:v>
                </c:pt>
                <c:pt idx="245">
                  <c:v>6.4771212547196599</c:v>
                </c:pt>
                <c:pt idx="246">
                  <c:v>7.0413926851582298</c:v>
                </c:pt>
                <c:pt idx="247">
                  <c:v>5.9030899869919402</c:v>
                </c:pt>
                <c:pt idx="248">
                  <c:v>7.0413926851582298</c:v>
                </c:pt>
                <c:pt idx="249">
                  <c:v>7.2041199826559303</c:v>
                </c:pt>
                <c:pt idx="250">
                  <c:v>6.41497334797082</c:v>
                </c:pt>
                <c:pt idx="251">
                  <c:v>7.1760912590556796</c:v>
                </c:pt>
                <c:pt idx="252">
                  <c:v>6.0791812460476304</c:v>
                </c:pt>
                <c:pt idx="253">
                  <c:v>5.1760912590556796</c:v>
                </c:pt>
                <c:pt idx="254">
                  <c:v>6.7781512503836403</c:v>
                </c:pt>
                <c:pt idx="255">
                  <c:v>6.7781512503836403</c:v>
                </c:pt>
                <c:pt idx="256">
                  <c:v>7.25527250510331</c:v>
                </c:pt>
                <c:pt idx="257">
                  <c:v>6.9542425094393296</c:v>
                </c:pt>
                <c:pt idx="258">
                  <c:v>6.5682017240669897</c:v>
                </c:pt>
                <c:pt idx="259">
                  <c:v>7</c:v>
                </c:pt>
                <c:pt idx="260">
                  <c:v>5.6989700043360196</c:v>
                </c:pt>
                <c:pt idx="261">
                  <c:v>7.5563025007672904</c:v>
                </c:pt>
                <c:pt idx="262">
                  <c:v>6.4715925318448404</c:v>
                </c:pt>
                <c:pt idx="263">
                  <c:v>6.6396755056821402</c:v>
                </c:pt>
                <c:pt idx="264">
                  <c:v>6.6989700043360196</c:v>
                </c:pt>
                <c:pt idx="265">
                  <c:v>7.3979400086720402</c:v>
                </c:pt>
                <c:pt idx="266">
                  <c:v>6.4771212547196599</c:v>
                </c:pt>
                <c:pt idx="267">
                  <c:v>6.6989700043360196</c:v>
                </c:pt>
                <c:pt idx="268">
                  <c:v>7.0791812460476304</c:v>
                </c:pt>
                <c:pt idx="269">
                  <c:v>4.4313637641589896</c:v>
                </c:pt>
                <c:pt idx="270">
                  <c:v>6.41497334797082</c:v>
                </c:pt>
                <c:pt idx="271">
                  <c:v>7</c:v>
                </c:pt>
                <c:pt idx="272">
                  <c:v>6.3979400086720402</c:v>
                </c:pt>
                <c:pt idx="273">
                  <c:v>5.0969100130080598</c:v>
                </c:pt>
                <c:pt idx="274">
                  <c:v>5.7846172926328796</c:v>
                </c:pt>
                <c:pt idx="275">
                  <c:v>6.6989700043360196</c:v>
                </c:pt>
                <c:pt idx="276">
                  <c:v>4.7781512503836403</c:v>
                </c:pt>
                <c:pt idx="277">
                  <c:v>6.6989700043360196</c:v>
                </c:pt>
                <c:pt idx="278">
                  <c:v>7.06069784035361</c:v>
                </c:pt>
                <c:pt idx="279">
                  <c:v>6.7781512503836403</c:v>
                </c:pt>
                <c:pt idx="280">
                  <c:v>7.6989700043360196</c:v>
                </c:pt>
                <c:pt idx="281">
                  <c:v>6.3979400086720402</c:v>
                </c:pt>
                <c:pt idx="282">
                  <c:v>6.8750612633917001</c:v>
                </c:pt>
                <c:pt idx="283">
                  <c:v>6.4771212547196599</c:v>
                </c:pt>
                <c:pt idx="284">
                  <c:v>6.0969100130080598</c:v>
                </c:pt>
                <c:pt idx="285">
                  <c:v>6.9030899869919402</c:v>
                </c:pt>
                <c:pt idx="286">
                  <c:v>7.2041199826559303</c:v>
                </c:pt>
                <c:pt idx="287">
                  <c:v>6.9030899869919402</c:v>
                </c:pt>
                <c:pt idx="288">
                  <c:v>6.6020599913279598</c:v>
                </c:pt>
                <c:pt idx="289">
                  <c:v>7.6434526764861896</c:v>
                </c:pt>
                <c:pt idx="290">
                  <c:v>6.4313637641589896</c:v>
                </c:pt>
                <c:pt idx="291">
                  <c:v>7.1760912590556796</c:v>
                </c:pt>
                <c:pt idx="292">
                  <c:v>5.3979400086720402</c:v>
                </c:pt>
                <c:pt idx="293">
                  <c:v>6.1760912590556796</c:v>
                </c:pt>
                <c:pt idx="294">
                  <c:v>7.5051499783199098</c:v>
                </c:pt>
                <c:pt idx="295">
                  <c:v>6.6532125137753404</c:v>
                </c:pt>
                <c:pt idx="296">
                  <c:v>7</c:v>
                </c:pt>
                <c:pt idx="297">
                  <c:v>7</c:v>
                </c:pt>
                <c:pt idx="298">
                  <c:v>7.2304489213782697</c:v>
                </c:pt>
                <c:pt idx="299">
                  <c:v>6.4771212547196599</c:v>
                </c:pt>
                <c:pt idx="300">
                  <c:v>7.0969100130080598</c:v>
                </c:pt>
                <c:pt idx="301">
                  <c:v>6.1303337684950101</c:v>
                </c:pt>
                <c:pt idx="302">
                  <c:v>6.72427586960079</c:v>
                </c:pt>
                <c:pt idx="303">
                  <c:v>7.1568679711817396</c:v>
                </c:pt>
                <c:pt idx="304">
                  <c:v>5.7781512503836403</c:v>
                </c:pt>
                <c:pt idx="305">
                  <c:v>6.4771212547196599</c:v>
                </c:pt>
                <c:pt idx="306">
                  <c:v>6.3010299956639804</c:v>
                </c:pt>
                <c:pt idx="307">
                  <c:v>7.3010299956639804</c:v>
                </c:pt>
                <c:pt idx="308">
                  <c:v>5.8750612633917001</c:v>
                </c:pt>
                <c:pt idx="309">
                  <c:v>6.6989700043360196</c:v>
                </c:pt>
                <c:pt idx="310">
                  <c:v>7.3979400086720402</c:v>
                </c:pt>
                <c:pt idx="311">
                  <c:v>7</c:v>
                </c:pt>
                <c:pt idx="312">
                  <c:v>6.6989700043360196</c:v>
                </c:pt>
                <c:pt idx="313">
                  <c:v>6.9493900066449097</c:v>
                </c:pt>
                <c:pt idx="314">
                  <c:v>6.0413926851582298</c:v>
                </c:pt>
                <c:pt idx="315">
                  <c:v>6.4771212547196599</c:v>
                </c:pt>
                <c:pt idx="316">
                  <c:v>7.3979400086720402</c:v>
                </c:pt>
                <c:pt idx="317">
                  <c:v>6.5440680443502801</c:v>
                </c:pt>
                <c:pt idx="318">
                  <c:v>5.3979400086720402</c:v>
                </c:pt>
                <c:pt idx="319">
                  <c:v>6.8129133566428601</c:v>
                </c:pt>
                <c:pt idx="320">
                  <c:v>6</c:v>
                </c:pt>
                <c:pt idx="321">
                  <c:v>5.6989700043360196</c:v>
                </c:pt>
                <c:pt idx="322">
                  <c:v>6.8750612633917001</c:v>
                </c:pt>
                <c:pt idx="323">
                  <c:v>5.9857344579388503</c:v>
                </c:pt>
                <c:pt idx="324">
                  <c:v>6.6020599913279598</c:v>
                </c:pt>
                <c:pt idx="325">
                  <c:v>6.9542425094393296</c:v>
                </c:pt>
                <c:pt idx="326">
                  <c:v>5.5786392099680704</c:v>
                </c:pt>
                <c:pt idx="327">
                  <c:v>6.9822712330395698</c:v>
                </c:pt>
                <c:pt idx="328">
                  <c:v>6.7781512503836403</c:v>
                </c:pt>
                <c:pt idx="329">
                  <c:v>7</c:v>
                </c:pt>
                <c:pt idx="330">
                  <c:v>6.2041199826559303</c:v>
                </c:pt>
                <c:pt idx="331">
                  <c:v>6.9294189257142902</c:v>
                </c:pt>
                <c:pt idx="332">
                  <c:v>5.51188336097887</c:v>
                </c:pt>
                <c:pt idx="333">
                  <c:v>5.3010299956639804</c:v>
                </c:pt>
                <c:pt idx="334">
                  <c:v>7.3802112417116099</c:v>
                </c:pt>
                <c:pt idx="335">
                  <c:v>6.3010299956639804</c:v>
                </c:pt>
                <c:pt idx="336">
                  <c:v>7.6532125137753404</c:v>
                </c:pt>
                <c:pt idx="337">
                  <c:v>6.6020599913279598</c:v>
                </c:pt>
                <c:pt idx="338">
                  <c:v>7.3010299956639804</c:v>
                </c:pt>
                <c:pt idx="339">
                  <c:v>7.5440680443502801</c:v>
                </c:pt>
                <c:pt idx="340">
                  <c:v>6.8450980400142596</c:v>
                </c:pt>
                <c:pt idx="341">
                  <c:v>7.2787536009528297</c:v>
                </c:pt>
                <c:pt idx="342">
                  <c:v>6.9542425094393296</c:v>
                </c:pt>
                <c:pt idx="343">
                  <c:v>6.6989700043360196</c:v>
                </c:pt>
                <c:pt idx="344">
                  <c:v>7.1139433523068396</c:v>
                </c:pt>
                <c:pt idx="345">
                  <c:v>6.7403626894942397</c:v>
                </c:pt>
                <c:pt idx="346">
                  <c:v>7.0791812460476304</c:v>
                </c:pt>
                <c:pt idx="347">
                  <c:v>5.8450980400142596</c:v>
                </c:pt>
                <c:pt idx="348">
                  <c:v>7.0791812460476304</c:v>
                </c:pt>
                <c:pt idx="349">
                  <c:v>7.0791812460476304</c:v>
                </c:pt>
                <c:pt idx="350">
                  <c:v>6.7403626894942397</c:v>
                </c:pt>
                <c:pt idx="351">
                  <c:v>6.5701862516869598</c:v>
                </c:pt>
                <c:pt idx="352">
                  <c:v>6.4623979978989601</c:v>
                </c:pt>
                <c:pt idx="353">
                  <c:v>5.3222192947339204</c:v>
                </c:pt>
                <c:pt idx="354">
                  <c:v>6.9294189257142902</c:v>
                </c:pt>
                <c:pt idx="355">
                  <c:v>7.1760912590556796</c:v>
                </c:pt>
                <c:pt idx="356">
                  <c:v>5.6020599913279598</c:v>
                </c:pt>
                <c:pt idx="357">
                  <c:v>6.3010299956639804</c:v>
                </c:pt>
                <c:pt idx="358">
                  <c:v>7.14612803567824</c:v>
                </c:pt>
                <c:pt idx="359">
                  <c:v>6.6989700043360196</c:v>
                </c:pt>
                <c:pt idx="360">
                  <c:v>7</c:v>
                </c:pt>
                <c:pt idx="361">
                  <c:v>6.3010299956639804</c:v>
                </c:pt>
                <c:pt idx="362">
                  <c:v>7.6627578316815699</c:v>
                </c:pt>
                <c:pt idx="363">
                  <c:v>7.3010299956639804</c:v>
                </c:pt>
                <c:pt idx="364">
                  <c:v>7.1760912590556796</c:v>
                </c:pt>
                <c:pt idx="365">
                  <c:v>7.3424226808222102</c:v>
                </c:pt>
                <c:pt idx="366">
                  <c:v>6.6989700043360196</c:v>
                </c:pt>
                <c:pt idx="367">
                  <c:v>6.5051499783199098</c:v>
                </c:pt>
                <c:pt idx="368">
                  <c:v>7.3010299956639804</c:v>
                </c:pt>
                <c:pt idx="369">
                  <c:v>6.4194600727860696</c:v>
                </c:pt>
                <c:pt idx="370">
                  <c:v>6.3010299956639804</c:v>
                </c:pt>
                <c:pt idx="371">
                  <c:v>7.1238516409670902</c:v>
                </c:pt>
                <c:pt idx="372">
                  <c:v>6.2041199826559303</c:v>
                </c:pt>
                <c:pt idx="373">
                  <c:v>7.8750612633917001</c:v>
                </c:pt>
                <c:pt idx="374">
                  <c:v>7.5797835966168101</c:v>
                </c:pt>
                <c:pt idx="375">
                  <c:v>6.6989700043360196</c:v>
                </c:pt>
                <c:pt idx="376">
                  <c:v>6.6989700043360196</c:v>
                </c:pt>
                <c:pt idx="377">
                  <c:v>6.7403626894942397</c:v>
                </c:pt>
                <c:pt idx="378">
                  <c:v>7.4348881208673196</c:v>
                </c:pt>
                <c:pt idx="379">
                  <c:v>7.3010299956639804</c:v>
                </c:pt>
                <c:pt idx="380">
                  <c:v>6.3979400086720402</c:v>
                </c:pt>
                <c:pt idx="381">
                  <c:v>7.0791812460476304</c:v>
                </c:pt>
                <c:pt idx="382">
                  <c:v>6.4623979978989601</c:v>
                </c:pt>
                <c:pt idx="383">
                  <c:v>6.9030899869919402</c:v>
                </c:pt>
                <c:pt idx="384">
                  <c:v>6.9030899869919402</c:v>
                </c:pt>
                <c:pt idx="385">
                  <c:v>7.4471580313422203</c:v>
                </c:pt>
                <c:pt idx="386">
                  <c:v>7.2810333672477299</c:v>
                </c:pt>
                <c:pt idx="387">
                  <c:v>6.3802112417116099</c:v>
                </c:pt>
                <c:pt idx="388">
                  <c:v>7.3979400086720402</c:v>
                </c:pt>
                <c:pt idx="389">
                  <c:v>7.3617278360175904</c:v>
                </c:pt>
                <c:pt idx="390">
                  <c:v>7.2041199826559303</c:v>
                </c:pt>
                <c:pt idx="391">
                  <c:v>7.25527250510331</c:v>
                </c:pt>
                <c:pt idx="392">
                  <c:v>7.2041199826559303</c:v>
                </c:pt>
                <c:pt idx="393">
                  <c:v>7.5051499783199098</c:v>
                </c:pt>
                <c:pt idx="394">
                  <c:v>6.5563025007672904</c:v>
                </c:pt>
                <c:pt idx="395">
                  <c:v>7.1760912590556796</c:v>
                </c:pt>
                <c:pt idx="396">
                  <c:v>6.3010299956639804</c:v>
                </c:pt>
                <c:pt idx="397">
                  <c:v>7.9030899869919402</c:v>
                </c:pt>
                <c:pt idx="398">
                  <c:v>6.6020599913279598</c:v>
                </c:pt>
                <c:pt idx="399">
                  <c:v>6.1099158630237902</c:v>
                </c:pt>
                <c:pt idx="400">
                  <c:v>6.0969100130080598</c:v>
                </c:pt>
                <c:pt idx="401">
                  <c:v>6.0791812460476304</c:v>
                </c:pt>
                <c:pt idx="402">
                  <c:v>4.0791812460476304</c:v>
                </c:pt>
                <c:pt idx="403">
                  <c:v>6.8450980400142596</c:v>
                </c:pt>
                <c:pt idx="404">
                  <c:v>6.9542425094393296</c:v>
                </c:pt>
                <c:pt idx="405">
                  <c:v>7</c:v>
                </c:pt>
                <c:pt idx="406">
                  <c:v>7.25527250510331</c:v>
                </c:pt>
                <c:pt idx="407">
                  <c:v>6.8450980400142596</c:v>
                </c:pt>
                <c:pt idx="408">
                  <c:v>6.57176704432562</c:v>
                </c:pt>
                <c:pt idx="409">
                  <c:v>7.1760912590556796</c:v>
                </c:pt>
                <c:pt idx="410">
                  <c:v>7.14612803567824</c:v>
                </c:pt>
                <c:pt idx="411">
                  <c:v>7.7403626894942397</c:v>
                </c:pt>
                <c:pt idx="412">
                  <c:v>7.3010299956639804</c:v>
                </c:pt>
                <c:pt idx="413">
                  <c:v>7</c:v>
                </c:pt>
                <c:pt idx="414">
                  <c:v>7.5682017240669897</c:v>
                </c:pt>
                <c:pt idx="415">
                  <c:v>7.2671717284030102</c:v>
                </c:pt>
                <c:pt idx="416">
                  <c:v>6.9030899869919402</c:v>
                </c:pt>
                <c:pt idx="417">
                  <c:v>7.3979400086720402</c:v>
                </c:pt>
                <c:pt idx="418">
                  <c:v>6.4291060083326999</c:v>
                </c:pt>
                <c:pt idx="419">
                  <c:v>7.5910646070265004</c:v>
                </c:pt>
                <c:pt idx="420">
                  <c:v>6.7781512503836403</c:v>
                </c:pt>
                <c:pt idx="421">
                  <c:v>7.3979400086720402</c:v>
                </c:pt>
                <c:pt idx="422">
                  <c:v>5.2041199826559303</c:v>
                </c:pt>
                <c:pt idx="423">
                  <c:v>7.2304489213782697</c:v>
                </c:pt>
                <c:pt idx="424">
                  <c:v>6.9030899869919402</c:v>
                </c:pt>
                <c:pt idx="425">
                  <c:v>7.0791812460476304</c:v>
                </c:pt>
                <c:pt idx="426">
                  <c:v>6.7634279935629404</c:v>
                </c:pt>
                <c:pt idx="427">
                  <c:v>6.25527250510331</c:v>
                </c:pt>
                <c:pt idx="428">
                  <c:v>6.4771212547196599</c:v>
                </c:pt>
                <c:pt idx="429">
                  <c:v>7.6989700043360196</c:v>
                </c:pt>
                <c:pt idx="430">
                  <c:v>7.0791812460476304</c:v>
                </c:pt>
                <c:pt idx="431">
                  <c:v>6.6989700043360196</c:v>
                </c:pt>
                <c:pt idx="432">
                  <c:v>6.7781512503836403</c:v>
                </c:pt>
                <c:pt idx="433">
                  <c:v>6.3979400086720402</c:v>
                </c:pt>
                <c:pt idx="434">
                  <c:v>6.37309598707873</c:v>
                </c:pt>
                <c:pt idx="435">
                  <c:v>7.2787536009528297</c:v>
                </c:pt>
                <c:pt idx="436">
                  <c:v>7.2528530309798898</c:v>
                </c:pt>
                <c:pt idx="437">
                  <c:v>7.3010299956639804</c:v>
                </c:pt>
                <c:pt idx="438">
                  <c:v>6.7634279935629404</c:v>
                </c:pt>
                <c:pt idx="439">
                  <c:v>6.1760912590556796</c:v>
                </c:pt>
                <c:pt idx="440">
                  <c:v>6.0791812460476304</c:v>
                </c:pt>
                <c:pt idx="441">
                  <c:v>4</c:v>
                </c:pt>
                <c:pt idx="442">
                  <c:v>7.4471580313422203</c:v>
                </c:pt>
                <c:pt idx="443">
                  <c:v>6.6532125137753404</c:v>
                </c:pt>
                <c:pt idx="444">
                  <c:v>7.24303804868629</c:v>
                </c:pt>
                <c:pt idx="445">
                  <c:v>5.9777236052888503</c:v>
                </c:pt>
                <c:pt idx="446">
                  <c:v>7</c:v>
                </c:pt>
                <c:pt idx="447">
                  <c:v>7.1303337684950101</c:v>
                </c:pt>
                <c:pt idx="448">
                  <c:v>6.8325089127062402</c:v>
                </c:pt>
                <c:pt idx="449">
                  <c:v>8</c:v>
                </c:pt>
                <c:pt idx="450">
                  <c:v>7</c:v>
                </c:pt>
                <c:pt idx="451">
                  <c:v>6.404970480747</c:v>
                </c:pt>
                <c:pt idx="452">
                  <c:v>6.6989700043360196</c:v>
                </c:pt>
                <c:pt idx="453">
                  <c:v>7.7323937598229699</c:v>
                </c:pt>
                <c:pt idx="454">
                  <c:v>6.1846914308176002</c:v>
                </c:pt>
                <c:pt idx="455">
                  <c:v>6.4771212547196599</c:v>
                </c:pt>
                <c:pt idx="456">
                  <c:v>6.8450980400142596</c:v>
                </c:pt>
                <c:pt idx="457">
                  <c:v>7.2304489213782697</c:v>
                </c:pt>
                <c:pt idx="458">
                  <c:v>6.6532125137753404</c:v>
                </c:pt>
                <c:pt idx="459">
                  <c:v>7.6020599913279598</c:v>
                </c:pt>
                <c:pt idx="460">
                  <c:v>6.1760912590556796</c:v>
                </c:pt>
                <c:pt idx="461">
                  <c:v>6.2160961983684304</c:v>
                </c:pt>
                <c:pt idx="462">
                  <c:v>7.3617278360175904</c:v>
                </c:pt>
                <c:pt idx="463">
                  <c:v>7.6127838567197399</c:v>
                </c:pt>
                <c:pt idx="464">
                  <c:v>6.7781512503836403</c:v>
                </c:pt>
                <c:pt idx="465">
                  <c:v>7.3010299956639804</c:v>
                </c:pt>
                <c:pt idx="466">
                  <c:v>7</c:v>
                </c:pt>
                <c:pt idx="467">
                  <c:v>6.3010299956639804</c:v>
                </c:pt>
                <c:pt idx="468">
                  <c:v>6.93951925261862</c:v>
                </c:pt>
                <c:pt idx="469">
                  <c:v>6.9777236052888503</c:v>
                </c:pt>
                <c:pt idx="470">
                  <c:v>6.3010299956639804</c:v>
                </c:pt>
                <c:pt idx="471">
                  <c:v>6</c:v>
                </c:pt>
                <c:pt idx="472">
                  <c:v>5.4771212547196599</c:v>
                </c:pt>
                <c:pt idx="473">
                  <c:v>7.1139433523068396</c:v>
                </c:pt>
                <c:pt idx="474">
                  <c:v>5.8450980400142596</c:v>
                </c:pt>
                <c:pt idx="475">
                  <c:v>6.3010299956639804</c:v>
                </c:pt>
                <c:pt idx="476">
                  <c:v>6.3010299956639804</c:v>
                </c:pt>
                <c:pt idx="477">
                  <c:v>7.1760912590556796</c:v>
                </c:pt>
                <c:pt idx="478">
                  <c:v>7.25527250510331</c:v>
                </c:pt>
                <c:pt idx="479">
                  <c:v>6.8388490907372601</c:v>
                </c:pt>
                <c:pt idx="480">
                  <c:v>6.5965970956264597</c:v>
                </c:pt>
                <c:pt idx="481">
                  <c:v>6.5762013627144196</c:v>
                </c:pt>
                <c:pt idx="482">
                  <c:v>6.5051499783199098</c:v>
                </c:pt>
                <c:pt idx="483">
                  <c:v>6.25527250510331</c:v>
                </c:pt>
                <c:pt idx="484">
                  <c:v>5.8633228601204603</c:v>
                </c:pt>
                <c:pt idx="485">
                  <c:v>5.4771212547196599</c:v>
                </c:pt>
                <c:pt idx="486">
                  <c:v>6.6720978579357197</c:v>
                </c:pt>
                <c:pt idx="487">
                  <c:v>7.1139433523068396</c:v>
                </c:pt>
                <c:pt idx="488">
                  <c:v>7.25527250510331</c:v>
                </c:pt>
                <c:pt idx="489">
                  <c:v>7.0974882471212304</c:v>
                </c:pt>
                <c:pt idx="490">
                  <c:v>7.1760912590556796</c:v>
                </c:pt>
                <c:pt idx="491">
                  <c:v>6.3765769570565096</c:v>
                </c:pt>
                <c:pt idx="492">
                  <c:v>6.6020599913279598</c:v>
                </c:pt>
                <c:pt idx="493">
                  <c:v>6.6989700043360196</c:v>
                </c:pt>
                <c:pt idx="494">
                  <c:v>6.8450980400142596</c:v>
                </c:pt>
                <c:pt idx="495">
                  <c:v>6.9030899869919402</c:v>
                </c:pt>
                <c:pt idx="496">
                  <c:v>7.4471580313422203</c:v>
                </c:pt>
                <c:pt idx="497">
                  <c:v>7.0934216851622303</c:v>
                </c:pt>
                <c:pt idx="498">
                  <c:v>6.8450980400142596</c:v>
                </c:pt>
                <c:pt idx="499">
                  <c:v>5.5864826563475098</c:v>
                </c:pt>
                <c:pt idx="500">
                  <c:v>7.3802112417116099</c:v>
                </c:pt>
                <c:pt idx="501">
                  <c:v>7.4771212547196599</c:v>
                </c:pt>
                <c:pt idx="502">
                  <c:v>7.1760912590556796</c:v>
                </c:pt>
                <c:pt idx="503">
                  <c:v>7.6020599913279598</c:v>
                </c:pt>
                <c:pt idx="504">
                  <c:v>0</c:v>
                </c:pt>
                <c:pt idx="505">
                  <c:v>6.0969100130080598</c:v>
                </c:pt>
                <c:pt idx="506">
                  <c:v>7.4471580313422203</c:v>
                </c:pt>
                <c:pt idx="507">
                  <c:v>7.3010299956639804</c:v>
                </c:pt>
                <c:pt idx="508">
                  <c:v>7.3979400086720402</c:v>
                </c:pt>
                <c:pt idx="509">
                  <c:v>5.6989700043360196</c:v>
                </c:pt>
                <c:pt idx="510">
                  <c:v>7.2304489213782697</c:v>
                </c:pt>
                <c:pt idx="511">
                  <c:v>7.1760912590556796</c:v>
                </c:pt>
                <c:pt idx="512">
                  <c:v>7.3979400086720402</c:v>
                </c:pt>
                <c:pt idx="513">
                  <c:v>7</c:v>
                </c:pt>
                <c:pt idx="514">
                  <c:v>6.2304489213782697</c:v>
                </c:pt>
                <c:pt idx="515">
                  <c:v>7.4471580313422203</c:v>
                </c:pt>
                <c:pt idx="516">
                  <c:v>6.8450980400142596</c:v>
                </c:pt>
                <c:pt idx="517">
                  <c:v>6.9294189257142902</c:v>
                </c:pt>
                <c:pt idx="518">
                  <c:v>6.7781512503836403</c:v>
                </c:pt>
                <c:pt idx="519">
                  <c:v>6</c:v>
                </c:pt>
                <c:pt idx="520">
                  <c:v>6.4771212547196599</c:v>
                </c:pt>
                <c:pt idx="521">
                  <c:v>6.3344537511509298</c:v>
                </c:pt>
                <c:pt idx="522">
                  <c:v>6</c:v>
                </c:pt>
                <c:pt idx="523">
                  <c:v>6.3010299956639804</c:v>
                </c:pt>
                <c:pt idx="524">
                  <c:v>6.6989700043360196</c:v>
                </c:pt>
                <c:pt idx="525">
                  <c:v>7.1760912590556796</c:v>
                </c:pt>
                <c:pt idx="526">
                  <c:v>6.3010299956639804</c:v>
                </c:pt>
                <c:pt idx="527">
                  <c:v>6.6020599913279598</c:v>
                </c:pt>
                <c:pt idx="528">
                  <c:v>7.6532125137753404</c:v>
                </c:pt>
                <c:pt idx="529">
                  <c:v>7.3617278360175904</c:v>
                </c:pt>
                <c:pt idx="530">
                  <c:v>6.25527250510331</c:v>
                </c:pt>
                <c:pt idx="531">
                  <c:v>7.7403626894942397</c:v>
                </c:pt>
                <c:pt idx="532">
                  <c:v>7.1760912590556796</c:v>
                </c:pt>
                <c:pt idx="533">
                  <c:v>7.3424226808222102</c:v>
                </c:pt>
                <c:pt idx="534">
                  <c:v>6.5440680443502801</c:v>
                </c:pt>
                <c:pt idx="535">
                  <c:v>7.7403626894942397</c:v>
                </c:pt>
                <c:pt idx="536">
                  <c:v>7.5185139398778897</c:v>
                </c:pt>
                <c:pt idx="537">
                  <c:v>7.25527250510331</c:v>
                </c:pt>
                <c:pt idx="538">
                  <c:v>7.2304489213782697</c:v>
                </c:pt>
                <c:pt idx="539">
                  <c:v>7.0791812460476304</c:v>
                </c:pt>
                <c:pt idx="540">
                  <c:v>6.1760912590556796</c:v>
                </c:pt>
                <c:pt idx="541">
                  <c:v>5.9590413923210903</c:v>
                </c:pt>
                <c:pt idx="542">
                  <c:v>7.0791812460476304</c:v>
                </c:pt>
                <c:pt idx="543">
                  <c:v>7.2304489213782697</c:v>
                </c:pt>
                <c:pt idx="544">
                  <c:v>7</c:v>
                </c:pt>
                <c:pt idx="545">
                  <c:v>6.5024271199844303</c:v>
                </c:pt>
                <c:pt idx="546">
                  <c:v>6.2304489213782697</c:v>
                </c:pt>
                <c:pt idx="547">
                  <c:v>6.6989700043360196</c:v>
                </c:pt>
                <c:pt idx="548">
                  <c:v>7.1139433523068396</c:v>
                </c:pt>
                <c:pt idx="549">
                  <c:v>7.6020599913279598</c:v>
                </c:pt>
                <c:pt idx="550">
                  <c:v>7.6989700043360196</c:v>
                </c:pt>
                <c:pt idx="551">
                  <c:v>6.4771212547196599</c:v>
                </c:pt>
                <c:pt idx="552">
                  <c:v>7.4771212547196599</c:v>
                </c:pt>
                <c:pt idx="553">
                  <c:v>7.1760912590556796</c:v>
                </c:pt>
                <c:pt idx="554">
                  <c:v>7.2304489213782697</c:v>
                </c:pt>
                <c:pt idx="555">
                  <c:v>1</c:v>
                </c:pt>
                <c:pt idx="556">
                  <c:v>6.4771212547196599</c:v>
                </c:pt>
                <c:pt idx="557">
                  <c:v>6.3979400086720402</c:v>
                </c:pt>
                <c:pt idx="558">
                  <c:v>7.3222192947339204</c:v>
                </c:pt>
                <c:pt idx="559">
                  <c:v>6</c:v>
                </c:pt>
                <c:pt idx="560">
                  <c:v>7.9912260756925004</c:v>
                </c:pt>
                <c:pt idx="561">
                  <c:v>6</c:v>
                </c:pt>
                <c:pt idx="562">
                  <c:v>6</c:v>
                </c:pt>
                <c:pt idx="563">
                  <c:v>7.3979400086720402</c:v>
                </c:pt>
                <c:pt idx="564">
                  <c:v>7.3117538610557498</c:v>
                </c:pt>
                <c:pt idx="565">
                  <c:v>7.4471580313422203</c:v>
                </c:pt>
                <c:pt idx="566">
                  <c:v>6.9030899869919402</c:v>
                </c:pt>
                <c:pt idx="567">
                  <c:v>7.9030899869919402</c:v>
                </c:pt>
                <c:pt idx="568">
                  <c:v>5</c:v>
                </c:pt>
                <c:pt idx="569">
                  <c:v>6.8450980400142596</c:v>
                </c:pt>
                <c:pt idx="570">
                  <c:v>7.5797835966168101</c:v>
                </c:pt>
                <c:pt idx="571">
                  <c:v>7.3979400086720402</c:v>
                </c:pt>
                <c:pt idx="572">
                  <c:v>6.8633228601204603</c:v>
                </c:pt>
                <c:pt idx="573">
                  <c:v>6.6812412373755903</c:v>
                </c:pt>
                <c:pt idx="574">
                  <c:v>7.3010299956639804</c:v>
                </c:pt>
                <c:pt idx="575">
                  <c:v>7.9542425094393296</c:v>
                </c:pt>
                <c:pt idx="576">
                  <c:v>7.6989700043360196</c:v>
                </c:pt>
                <c:pt idx="577">
                  <c:v>6.6532125137753404</c:v>
                </c:pt>
                <c:pt idx="578">
                  <c:v>6.4771212547196599</c:v>
                </c:pt>
                <c:pt idx="579">
                  <c:v>6.7781512503836403</c:v>
                </c:pt>
                <c:pt idx="580">
                  <c:v>7.14612803567824</c:v>
                </c:pt>
                <c:pt idx="581">
                  <c:v>6.6989700043360196</c:v>
                </c:pt>
                <c:pt idx="582">
                  <c:v>7.3010299956639804</c:v>
                </c:pt>
                <c:pt idx="583">
                  <c:v>7.1760912590556796</c:v>
                </c:pt>
                <c:pt idx="584">
                  <c:v>5.9434945159061003</c:v>
                </c:pt>
                <c:pt idx="585">
                  <c:v>7.5440680443502801</c:v>
                </c:pt>
                <c:pt idx="586">
                  <c:v>7.25527250510331</c:v>
                </c:pt>
                <c:pt idx="587">
                  <c:v>7.6720978579357197</c:v>
                </c:pt>
                <c:pt idx="588">
                  <c:v>7.6989700043360196</c:v>
                </c:pt>
                <c:pt idx="589">
                  <c:v>7</c:v>
                </c:pt>
                <c:pt idx="590">
                  <c:v>7.3979400086720402</c:v>
                </c:pt>
                <c:pt idx="591">
                  <c:v>6.9030899869919402</c:v>
                </c:pt>
                <c:pt idx="592">
                  <c:v>7.1139433523068396</c:v>
                </c:pt>
                <c:pt idx="593">
                  <c:v>7.0791812460476304</c:v>
                </c:pt>
                <c:pt idx="594">
                  <c:v>7.6532125137753404</c:v>
                </c:pt>
                <c:pt idx="595">
                  <c:v>7.2671717284030102</c:v>
                </c:pt>
                <c:pt idx="596">
                  <c:v>7.3010299956639804</c:v>
                </c:pt>
                <c:pt idx="597">
                  <c:v>7.3424226808222102</c:v>
                </c:pt>
                <c:pt idx="598">
                  <c:v>6.3343089621908</c:v>
                </c:pt>
                <c:pt idx="599">
                  <c:v>7.3979400086720402</c:v>
                </c:pt>
                <c:pt idx="600">
                  <c:v>7.0969100130080598</c:v>
                </c:pt>
                <c:pt idx="601">
                  <c:v>7.3617278360175904</c:v>
                </c:pt>
                <c:pt idx="602">
                  <c:v>7</c:v>
                </c:pt>
                <c:pt idx="603">
                  <c:v>6.9030899869919402</c:v>
                </c:pt>
                <c:pt idx="604">
                  <c:v>7.1760912590556796</c:v>
                </c:pt>
                <c:pt idx="605">
                  <c:v>7.6020599913279598</c:v>
                </c:pt>
                <c:pt idx="606">
                  <c:v>7.3979400086720402</c:v>
                </c:pt>
                <c:pt idx="607">
                  <c:v>6.6664040569104701</c:v>
                </c:pt>
                <c:pt idx="608">
                  <c:v>6.3617278360175904</c:v>
                </c:pt>
                <c:pt idx="609">
                  <c:v>6.0969100130080598</c:v>
                </c:pt>
                <c:pt idx="610">
                  <c:v>7.6232492903978999</c:v>
                </c:pt>
                <c:pt idx="611">
                  <c:v>6.1760912590556796</c:v>
                </c:pt>
                <c:pt idx="612">
                  <c:v>7.3010299956639804</c:v>
                </c:pt>
                <c:pt idx="613">
                  <c:v>6.7781512503836403</c:v>
                </c:pt>
                <c:pt idx="614">
                  <c:v>6.3010299956639804</c:v>
                </c:pt>
                <c:pt idx="615">
                  <c:v>7.1139433523068396</c:v>
                </c:pt>
                <c:pt idx="616">
                  <c:v>7.3979400086720402</c:v>
                </c:pt>
                <c:pt idx="617">
                  <c:v>6.4771212547196599</c:v>
                </c:pt>
                <c:pt idx="618">
                  <c:v>7.6532125137753404</c:v>
                </c:pt>
                <c:pt idx="619">
                  <c:v>7.3979400086720402</c:v>
                </c:pt>
                <c:pt idx="620">
                  <c:v>7.0791812460476304</c:v>
                </c:pt>
                <c:pt idx="621">
                  <c:v>7.8450980400142596</c:v>
                </c:pt>
                <c:pt idx="622">
                  <c:v>7.0791812460476304</c:v>
                </c:pt>
                <c:pt idx="623">
                  <c:v>7.2041199826559303</c:v>
                </c:pt>
                <c:pt idx="624">
                  <c:v>7.3010299956639804</c:v>
                </c:pt>
                <c:pt idx="625">
                  <c:v>7.14612803567824</c:v>
                </c:pt>
                <c:pt idx="626">
                  <c:v>7.7403626894942397</c:v>
                </c:pt>
                <c:pt idx="627">
                  <c:v>6.3424226808222102</c:v>
                </c:pt>
                <c:pt idx="628">
                  <c:v>6.3010299956639804</c:v>
                </c:pt>
                <c:pt idx="629">
                  <c:v>7.5440680443502801</c:v>
                </c:pt>
                <c:pt idx="630">
                  <c:v>7.0121841537583203</c:v>
                </c:pt>
                <c:pt idx="631">
                  <c:v>6.6989700043360196</c:v>
                </c:pt>
                <c:pt idx="632">
                  <c:v>6.4771212547196599</c:v>
                </c:pt>
                <c:pt idx="633">
                  <c:v>6.6020599913279598</c:v>
                </c:pt>
                <c:pt idx="634">
                  <c:v>7.3979400086720402</c:v>
                </c:pt>
                <c:pt idx="635">
                  <c:v>6.1760912590556796</c:v>
                </c:pt>
                <c:pt idx="636">
                  <c:v>6.3010299956639804</c:v>
                </c:pt>
                <c:pt idx="637">
                  <c:v>6.8129133566428601</c:v>
                </c:pt>
                <c:pt idx="638">
                  <c:v>6.4771212547196599</c:v>
                </c:pt>
                <c:pt idx="639">
                  <c:v>7.3424226808222102</c:v>
                </c:pt>
                <c:pt idx="640">
                  <c:v>7.25527250510331</c:v>
                </c:pt>
                <c:pt idx="641">
                  <c:v>7.1760912590556796</c:v>
                </c:pt>
                <c:pt idx="642">
                  <c:v>6.7781512503836403</c:v>
                </c:pt>
                <c:pt idx="643">
                  <c:v>6.5440680443502801</c:v>
                </c:pt>
                <c:pt idx="644">
                  <c:v>7.3010299956639804</c:v>
                </c:pt>
                <c:pt idx="645">
                  <c:v>5.3979400086720402</c:v>
                </c:pt>
                <c:pt idx="646">
                  <c:v>7.1760912590556796</c:v>
                </c:pt>
                <c:pt idx="647">
                  <c:v>7.0791812460476304</c:v>
                </c:pt>
                <c:pt idx="648">
                  <c:v>6.6989700043360196</c:v>
                </c:pt>
                <c:pt idx="649">
                  <c:v>7.6020599913279598</c:v>
                </c:pt>
                <c:pt idx="650">
                  <c:v>6.6989700043360196</c:v>
                </c:pt>
                <c:pt idx="651">
                  <c:v>7.0969100130080598</c:v>
                </c:pt>
                <c:pt idx="652">
                  <c:v>5.7481880270061998</c:v>
                </c:pt>
                <c:pt idx="653">
                  <c:v>7.14612803567824</c:v>
                </c:pt>
                <c:pt idx="654">
                  <c:v>7.6434526764861896</c:v>
                </c:pt>
                <c:pt idx="655">
                  <c:v>6.3979400086720402</c:v>
                </c:pt>
                <c:pt idx="656">
                  <c:v>7.3802112417116099</c:v>
                </c:pt>
                <c:pt idx="657">
                  <c:v>6.8129133566428601</c:v>
                </c:pt>
                <c:pt idx="658">
                  <c:v>7.6720978579357197</c:v>
                </c:pt>
                <c:pt idx="659">
                  <c:v>7.3010299956639804</c:v>
                </c:pt>
                <c:pt idx="660">
                  <c:v>6.8450980400142596</c:v>
                </c:pt>
                <c:pt idx="661">
                  <c:v>7.3010299956639804</c:v>
                </c:pt>
                <c:pt idx="662">
                  <c:v>7.5440680443502801</c:v>
                </c:pt>
                <c:pt idx="663">
                  <c:v>7.5563025007672904</c:v>
                </c:pt>
                <c:pt idx="664">
                  <c:v>6.5440680443502801</c:v>
                </c:pt>
                <c:pt idx="665">
                  <c:v>6.8129133566428601</c:v>
                </c:pt>
                <c:pt idx="666">
                  <c:v>7.3010299956639804</c:v>
                </c:pt>
                <c:pt idx="667">
                  <c:v>6.9030899869919402</c:v>
                </c:pt>
                <c:pt idx="668">
                  <c:v>7.6989700043360196</c:v>
                </c:pt>
                <c:pt idx="669">
                  <c:v>6.5440680443502801</c:v>
                </c:pt>
                <c:pt idx="670">
                  <c:v>7</c:v>
                </c:pt>
                <c:pt idx="671">
                  <c:v>7.0791812460476304</c:v>
                </c:pt>
                <c:pt idx="672">
                  <c:v>7.7481880270061998</c:v>
                </c:pt>
                <c:pt idx="673">
                  <c:v>7.4313637641589896</c:v>
                </c:pt>
                <c:pt idx="674">
                  <c:v>7.3979400086720402</c:v>
                </c:pt>
                <c:pt idx="675">
                  <c:v>6.4771212547196599</c:v>
                </c:pt>
                <c:pt idx="676">
                  <c:v>7.4771212547196599</c:v>
                </c:pt>
                <c:pt idx="677">
                  <c:v>6.5440680443502801</c:v>
                </c:pt>
                <c:pt idx="678">
                  <c:v>6.6020599913279598</c:v>
                </c:pt>
                <c:pt idx="679">
                  <c:v>7.1760912590556796</c:v>
                </c:pt>
                <c:pt idx="680">
                  <c:v>6.5185139398778897</c:v>
                </c:pt>
                <c:pt idx="681">
                  <c:v>7.8750612633917001</c:v>
                </c:pt>
                <c:pt idx="682">
                  <c:v>6.3010299956639804</c:v>
                </c:pt>
                <c:pt idx="683">
                  <c:v>7.0413926851582298</c:v>
                </c:pt>
                <c:pt idx="684">
                  <c:v>6.3010299956639804</c:v>
                </c:pt>
                <c:pt idx="685">
                  <c:v>7.0413926851582298</c:v>
                </c:pt>
                <c:pt idx="686">
                  <c:v>6.7781512503836403</c:v>
                </c:pt>
                <c:pt idx="687">
                  <c:v>6.6989700043360196</c:v>
                </c:pt>
                <c:pt idx="688">
                  <c:v>6</c:v>
                </c:pt>
                <c:pt idx="689">
                  <c:v>6.8129133566428601</c:v>
                </c:pt>
                <c:pt idx="690">
                  <c:v>7.3010299956639804</c:v>
                </c:pt>
                <c:pt idx="691">
                  <c:v>7.7781512503836403</c:v>
                </c:pt>
                <c:pt idx="692">
                  <c:v>6.6020599913279598</c:v>
                </c:pt>
                <c:pt idx="693">
                  <c:v>7.3979400086720402</c:v>
                </c:pt>
                <c:pt idx="694">
                  <c:v>7.4771212547196599</c:v>
                </c:pt>
                <c:pt idx="695">
                  <c:v>7.14612803567824</c:v>
                </c:pt>
                <c:pt idx="696">
                  <c:v>7.3424226808222102</c:v>
                </c:pt>
                <c:pt idx="697">
                  <c:v>7.8750612633917001</c:v>
                </c:pt>
                <c:pt idx="698">
                  <c:v>7.2174839442139103</c:v>
                </c:pt>
                <c:pt idx="699">
                  <c:v>7.6020599913279598</c:v>
                </c:pt>
                <c:pt idx="700">
                  <c:v>7.5440680443502801</c:v>
                </c:pt>
                <c:pt idx="701">
                  <c:v>7.6434526764861896</c:v>
                </c:pt>
                <c:pt idx="702">
                  <c:v>7.3802112417116099</c:v>
                </c:pt>
                <c:pt idx="703">
                  <c:v>7.3010299956639804</c:v>
                </c:pt>
                <c:pt idx="704">
                  <c:v>6.3010299956639804</c:v>
                </c:pt>
                <c:pt idx="705">
                  <c:v>7</c:v>
                </c:pt>
                <c:pt idx="706">
                  <c:v>7.3010299956639804</c:v>
                </c:pt>
                <c:pt idx="707">
                  <c:v>7.5185139398778897</c:v>
                </c:pt>
                <c:pt idx="708">
                  <c:v>7.4771212547196599</c:v>
                </c:pt>
                <c:pt idx="709">
                  <c:v>6.6989700043360196</c:v>
                </c:pt>
                <c:pt idx="710">
                  <c:v>6.5440680443502801</c:v>
                </c:pt>
                <c:pt idx="711">
                  <c:v>7.4471580313422203</c:v>
                </c:pt>
                <c:pt idx="712">
                  <c:v>6.8450980400142596</c:v>
                </c:pt>
                <c:pt idx="713">
                  <c:v>7.3979400086720402</c:v>
                </c:pt>
                <c:pt idx="714">
                  <c:v>7.25527250510331</c:v>
                </c:pt>
                <c:pt idx="715">
                  <c:v>7.02118929906994</c:v>
                </c:pt>
                <c:pt idx="716">
                  <c:v>6.6020599913279598</c:v>
                </c:pt>
                <c:pt idx="717">
                  <c:v>6.7781512503836403</c:v>
                </c:pt>
                <c:pt idx="718">
                  <c:v>7.6020599913279598</c:v>
                </c:pt>
                <c:pt idx="719">
                  <c:v>7.9344984512435701</c:v>
                </c:pt>
                <c:pt idx="720">
                  <c:v>7.7403626894942397</c:v>
                </c:pt>
                <c:pt idx="721">
                  <c:v>6.3010299956639804</c:v>
                </c:pt>
                <c:pt idx="722">
                  <c:v>6.6020599913279598</c:v>
                </c:pt>
                <c:pt idx="723">
                  <c:v>6.3979400086720402</c:v>
                </c:pt>
                <c:pt idx="724">
                  <c:v>7.5440680443502801</c:v>
                </c:pt>
                <c:pt idx="725">
                  <c:v>7.4771212547196599</c:v>
                </c:pt>
                <c:pt idx="726">
                  <c:v>5.3010299956639804</c:v>
                </c:pt>
                <c:pt idx="727">
                  <c:v>6</c:v>
                </c:pt>
                <c:pt idx="728">
                  <c:v>7.8750612633917001</c:v>
                </c:pt>
                <c:pt idx="729">
                  <c:v>6.8450980400142596</c:v>
                </c:pt>
                <c:pt idx="730">
                  <c:v>6.0791812460476304</c:v>
                </c:pt>
                <c:pt idx="731">
                  <c:v>6.3010299956639804</c:v>
                </c:pt>
                <c:pt idx="732">
                  <c:v>6.8450980400142596</c:v>
                </c:pt>
                <c:pt idx="733">
                  <c:v>7.4983105537896</c:v>
                </c:pt>
                <c:pt idx="734">
                  <c:v>7.4771212547196599</c:v>
                </c:pt>
                <c:pt idx="735">
                  <c:v>7.3802112417116099</c:v>
                </c:pt>
                <c:pt idx="736">
                  <c:v>7.41497334797082</c:v>
                </c:pt>
                <c:pt idx="737">
                  <c:v>7.2041199826559303</c:v>
                </c:pt>
                <c:pt idx="738">
                  <c:v>7.9542425094393296</c:v>
                </c:pt>
                <c:pt idx="739">
                  <c:v>7.1760912590556796</c:v>
                </c:pt>
                <c:pt idx="740">
                  <c:v>7.2304489213782697</c:v>
                </c:pt>
                <c:pt idx="741">
                  <c:v>6.4771212547196599</c:v>
                </c:pt>
                <c:pt idx="742">
                  <c:v>7.5440680443502801</c:v>
                </c:pt>
                <c:pt idx="743">
                  <c:v>6.6989700043360196</c:v>
                </c:pt>
                <c:pt idx="744">
                  <c:v>7.4771212547196599</c:v>
                </c:pt>
                <c:pt idx="745">
                  <c:v>7.0791812460476304</c:v>
                </c:pt>
                <c:pt idx="746">
                  <c:v>7.9030899869919402</c:v>
                </c:pt>
                <c:pt idx="747">
                  <c:v>6.6989700043360196</c:v>
                </c:pt>
                <c:pt idx="748">
                  <c:v>7.4913616938342704</c:v>
                </c:pt>
                <c:pt idx="749">
                  <c:v>7.3979400086720402</c:v>
                </c:pt>
                <c:pt idx="750">
                  <c:v>6.6989700043360196</c:v>
                </c:pt>
                <c:pt idx="751">
                  <c:v>5.1760912590556796</c:v>
                </c:pt>
                <c:pt idx="752">
                  <c:v>7.0791812460476304</c:v>
                </c:pt>
                <c:pt idx="753">
                  <c:v>7.5440680443502801</c:v>
                </c:pt>
                <c:pt idx="754">
                  <c:v>7.4771212547196599</c:v>
                </c:pt>
                <c:pt idx="755">
                  <c:v>6.4771212547196599</c:v>
                </c:pt>
                <c:pt idx="756">
                  <c:v>7.4771212547196599</c:v>
                </c:pt>
                <c:pt idx="757">
                  <c:v>7.3424226808222102</c:v>
                </c:pt>
                <c:pt idx="758">
                  <c:v>7.2041199826559303</c:v>
                </c:pt>
                <c:pt idx="759">
                  <c:v>7.3979400086720402</c:v>
                </c:pt>
                <c:pt idx="760">
                  <c:v>7.3979400086720402</c:v>
                </c:pt>
                <c:pt idx="761">
                  <c:v>7.3424226808222102</c:v>
                </c:pt>
                <c:pt idx="762">
                  <c:v>7.3010299956639804</c:v>
                </c:pt>
                <c:pt idx="763">
                  <c:v>7.3979400086720402</c:v>
                </c:pt>
                <c:pt idx="764">
                  <c:v>7.35218251811136</c:v>
                </c:pt>
                <c:pt idx="765">
                  <c:v>7.1760912590556796</c:v>
                </c:pt>
                <c:pt idx="766">
                  <c:v>6.7403626894942397</c:v>
                </c:pt>
                <c:pt idx="767">
                  <c:v>7.1760912590556796</c:v>
                </c:pt>
                <c:pt idx="768">
                  <c:v>7</c:v>
                </c:pt>
                <c:pt idx="769">
                  <c:v>7.3979400086720402</c:v>
                </c:pt>
                <c:pt idx="770">
                  <c:v>6.9294189257142902</c:v>
                </c:pt>
                <c:pt idx="771">
                  <c:v>6.4771212547196599</c:v>
                </c:pt>
                <c:pt idx="772">
                  <c:v>6.4313637641589896</c:v>
                </c:pt>
                <c:pt idx="773">
                  <c:v>7.3617278360175904</c:v>
                </c:pt>
                <c:pt idx="774">
                  <c:v>7</c:v>
                </c:pt>
                <c:pt idx="775">
                  <c:v>6.6989700043360196</c:v>
                </c:pt>
                <c:pt idx="776">
                  <c:v>7.9542425094393296</c:v>
                </c:pt>
                <c:pt idx="777">
                  <c:v>7.3802112417116099</c:v>
                </c:pt>
                <c:pt idx="778">
                  <c:v>7.4471580313422203</c:v>
                </c:pt>
                <c:pt idx="779">
                  <c:v>6.6020599913279598</c:v>
                </c:pt>
                <c:pt idx="780">
                  <c:v>7.4313637641589896</c:v>
                </c:pt>
                <c:pt idx="781">
                  <c:v>7.3010299956639804</c:v>
                </c:pt>
                <c:pt idx="782">
                  <c:v>6.5440680443502801</c:v>
                </c:pt>
                <c:pt idx="783">
                  <c:v>7.3010299956639804</c:v>
                </c:pt>
                <c:pt idx="784">
                  <c:v>7.1760912590556796</c:v>
                </c:pt>
                <c:pt idx="785">
                  <c:v>7.6989700043360196</c:v>
                </c:pt>
                <c:pt idx="786">
                  <c:v>7.1271047983648099</c:v>
                </c:pt>
                <c:pt idx="787">
                  <c:v>7.25527250510331</c:v>
                </c:pt>
                <c:pt idx="788">
                  <c:v>7.1139433523068396</c:v>
                </c:pt>
                <c:pt idx="789">
                  <c:v>6.5797835966168101</c:v>
                </c:pt>
                <c:pt idx="790">
                  <c:v>6.8450980400142596</c:v>
                </c:pt>
                <c:pt idx="791">
                  <c:v>7.5440680443502801</c:v>
                </c:pt>
                <c:pt idx="792">
                  <c:v>6.9030899869919402</c:v>
                </c:pt>
                <c:pt idx="793">
                  <c:v>7.3010299956639804</c:v>
                </c:pt>
                <c:pt idx="794">
                  <c:v>7.6020599913279598</c:v>
                </c:pt>
                <c:pt idx="795">
                  <c:v>7.4471580313422203</c:v>
                </c:pt>
                <c:pt idx="796">
                  <c:v>7.1139433523068396</c:v>
                </c:pt>
                <c:pt idx="797">
                  <c:v>7.4623979978989601</c:v>
                </c:pt>
                <c:pt idx="798">
                  <c:v>7.4771212547196599</c:v>
                </c:pt>
                <c:pt idx="799">
                  <c:v>7.2174839442139103</c:v>
                </c:pt>
                <c:pt idx="800">
                  <c:v>7.0413926851582298</c:v>
                </c:pt>
                <c:pt idx="801">
                  <c:v>7.3010299956639804</c:v>
                </c:pt>
                <c:pt idx="802">
                  <c:v>7.2304489213782697</c:v>
                </c:pt>
                <c:pt idx="803">
                  <c:v>7.7558748556724897</c:v>
                </c:pt>
                <c:pt idx="804">
                  <c:v>7.3979400086720402</c:v>
                </c:pt>
                <c:pt idx="805">
                  <c:v>6.8692317197309798</c:v>
                </c:pt>
                <c:pt idx="806">
                  <c:v>5.6989700043360196</c:v>
                </c:pt>
                <c:pt idx="807">
                  <c:v>7.1760912590556796</c:v>
                </c:pt>
                <c:pt idx="808">
                  <c:v>6.9542425094393296</c:v>
                </c:pt>
                <c:pt idx="809">
                  <c:v>7.4771212547196599</c:v>
                </c:pt>
                <c:pt idx="810">
                  <c:v>6.9777236052888503</c:v>
                </c:pt>
                <c:pt idx="811">
                  <c:v>7.3979400086720402</c:v>
                </c:pt>
                <c:pt idx="812">
                  <c:v>7.25527250510331</c:v>
                </c:pt>
                <c:pt idx="813">
                  <c:v>7.8129133566428601</c:v>
                </c:pt>
                <c:pt idx="814">
                  <c:v>7</c:v>
                </c:pt>
                <c:pt idx="815">
                  <c:v>7.3010299956639804</c:v>
                </c:pt>
                <c:pt idx="816">
                  <c:v>7.4313637641589896</c:v>
                </c:pt>
                <c:pt idx="817">
                  <c:v>7.0791812460476304</c:v>
                </c:pt>
                <c:pt idx="818">
                  <c:v>7</c:v>
                </c:pt>
                <c:pt idx="819">
                  <c:v>7.6532125137753404</c:v>
                </c:pt>
                <c:pt idx="820">
                  <c:v>7.5797835966168101</c:v>
                </c:pt>
                <c:pt idx="821">
                  <c:v>7.3010299956639804</c:v>
                </c:pt>
                <c:pt idx="822">
                  <c:v>7.3010299956639804</c:v>
                </c:pt>
                <c:pt idx="823">
                  <c:v>7.3010299956639804</c:v>
                </c:pt>
                <c:pt idx="824">
                  <c:v>6.9030899869919402</c:v>
                </c:pt>
                <c:pt idx="825">
                  <c:v>7</c:v>
                </c:pt>
                <c:pt idx="826">
                  <c:v>7.1760912590556796</c:v>
                </c:pt>
                <c:pt idx="827">
                  <c:v>7.5440680443502801</c:v>
                </c:pt>
                <c:pt idx="828">
                  <c:v>7</c:v>
                </c:pt>
                <c:pt idx="829">
                  <c:v>6.4771212547196599</c:v>
                </c:pt>
                <c:pt idx="830">
                  <c:v>7.3222192947339204</c:v>
                </c:pt>
                <c:pt idx="831">
                  <c:v>7.9030899869919402</c:v>
                </c:pt>
                <c:pt idx="832">
                  <c:v>7.0791812460476304</c:v>
                </c:pt>
                <c:pt idx="833">
                  <c:v>6.8129133566428601</c:v>
                </c:pt>
                <c:pt idx="834">
                  <c:v>7.3424226808222102</c:v>
                </c:pt>
                <c:pt idx="835">
                  <c:v>7.8450980400142596</c:v>
                </c:pt>
                <c:pt idx="836">
                  <c:v>7.3222192947339204</c:v>
                </c:pt>
                <c:pt idx="837">
                  <c:v>6.6989700043360196</c:v>
                </c:pt>
                <c:pt idx="838">
                  <c:v>7.7781512503836403</c:v>
                </c:pt>
                <c:pt idx="839">
                  <c:v>7.3010299956639804</c:v>
                </c:pt>
                <c:pt idx="840">
                  <c:v>7.7403626894942397</c:v>
                </c:pt>
                <c:pt idx="841">
                  <c:v>6.6989700043360196</c:v>
                </c:pt>
                <c:pt idx="842">
                  <c:v>6</c:v>
                </c:pt>
                <c:pt idx="843">
                  <c:v>5.8450980400142596</c:v>
                </c:pt>
                <c:pt idx="844">
                  <c:v>7.1139433523068396</c:v>
                </c:pt>
                <c:pt idx="845">
                  <c:v>6.3010299956639804</c:v>
                </c:pt>
                <c:pt idx="846">
                  <c:v>7.14612803567824</c:v>
                </c:pt>
                <c:pt idx="847">
                  <c:v>6.9030899869919402</c:v>
                </c:pt>
                <c:pt idx="848">
                  <c:v>7.4771212547196599</c:v>
                </c:pt>
                <c:pt idx="849">
                  <c:v>6.7781512503836403</c:v>
                </c:pt>
                <c:pt idx="850">
                  <c:v>7.3010299956639804</c:v>
                </c:pt>
                <c:pt idx="851">
                  <c:v>7.5440680443502801</c:v>
                </c:pt>
                <c:pt idx="852">
                  <c:v>6.3010299956639804</c:v>
                </c:pt>
                <c:pt idx="853">
                  <c:v>7.5051499783199098</c:v>
                </c:pt>
                <c:pt idx="854">
                  <c:v>7.3010299956639804</c:v>
                </c:pt>
                <c:pt idx="855">
                  <c:v>6.7481880270061998</c:v>
                </c:pt>
                <c:pt idx="856">
                  <c:v>6.4771212547196599</c:v>
                </c:pt>
                <c:pt idx="857">
                  <c:v>7.14612803567824</c:v>
                </c:pt>
                <c:pt idx="858">
                  <c:v>7.5051499783199098</c:v>
                </c:pt>
                <c:pt idx="859">
                  <c:v>7.2041199826559303</c:v>
                </c:pt>
                <c:pt idx="860">
                  <c:v>7.4771212547196599</c:v>
                </c:pt>
                <c:pt idx="861">
                  <c:v>7.7403626894942397</c:v>
                </c:pt>
                <c:pt idx="862">
                  <c:v>6.4771212547196599</c:v>
                </c:pt>
                <c:pt idx="863">
                  <c:v>7.3617278360175904</c:v>
                </c:pt>
                <c:pt idx="864">
                  <c:v>7.8450980400142596</c:v>
                </c:pt>
                <c:pt idx="865">
                  <c:v>6.9542425094393296</c:v>
                </c:pt>
                <c:pt idx="866">
                  <c:v>7.7923916894982499</c:v>
                </c:pt>
                <c:pt idx="867">
                  <c:v>6.7781512503836403</c:v>
                </c:pt>
                <c:pt idx="868">
                  <c:v>7.2787536009528297</c:v>
                </c:pt>
                <c:pt idx="869">
                  <c:v>7.1043830662019101</c:v>
                </c:pt>
                <c:pt idx="870">
                  <c:v>7.6020599913279598</c:v>
                </c:pt>
                <c:pt idx="871">
                  <c:v>7.2041199826559303</c:v>
                </c:pt>
                <c:pt idx="872">
                  <c:v>6.9030899869919402</c:v>
                </c:pt>
                <c:pt idx="873">
                  <c:v>6.4771212547196599</c:v>
                </c:pt>
                <c:pt idx="874">
                  <c:v>6.8750612633917001</c:v>
                </c:pt>
                <c:pt idx="875">
                  <c:v>6.9294189257142902</c:v>
                </c:pt>
                <c:pt idx="876">
                  <c:v>6.2983399130337396</c:v>
                </c:pt>
                <c:pt idx="877">
                  <c:v>6.4471580313422203</c:v>
                </c:pt>
                <c:pt idx="878">
                  <c:v>7.24303804868629</c:v>
                </c:pt>
                <c:pt idx="879">
                  <c:v>6.4771212547196599</c:v>
                </c:pt>
                <c:pt idx="880">
                  <c:v>7.4771212547196599</c:v>
                </c:pt>
                <c:pt idx="881">
                  <c:v>7.1303337684950101</c:v>
                </c:pt>
                <c:pt idx="882">
                  <c:v>7.0791812460476304</c:v>
                </c:pt>
                <c:pt idx="883">
                  <c:v>7.5440680443502801</c:v>
                </c:pt>
                <c:pt idx="884">
                  <c:v>7.2304489213782697</c:v>
                </c:pt>
                <c:pt idx="885">
                  <c:v>7.6020599913279598</c:v>
                </c:pt>
                <c:pt idx="886">
                  <c:v>7.3424226808222102</c:v>
                </c:pt>
                <c:pt idx="887">
                  <c:v>7.8034571156484098</c:v>
                </c:pt>
                <c:pt idx="888">
                  <c:v>7.1760912590556796</c:v>
                </c:pt>
                <c:pt idx="889">
                  <c:v>6.4771212547196599</c:v>
                </c:pt>
                <c:pt idx="890">
                  <c:v>7.5440680443502801</c:v>
                </c:pt>
                <c:pt idx="891">
                  <c:v>7.9030899869919402</c:v>
                </c:pt>
                <c:pt idx="892">
                  <c:v>6.5440680443502801</c:v>
                </c:pt>
                <c:pt idx="893">
                  <c:v>6.7781512503836403</c:v>
                </c:pt>
                <c:pt idx="894">
                  <c:v>7.8750612633917001</c:v>
                </c:pt>
                <c:pt idx="895">
                  <c:v>7.1760912590556796</c:v>
                </c:pt>
                <c:pt idx="896">
                  <c:v>7.2041199826559303</c:v>
                </c:pt>
                <c:pt idx="897">
                  <c:v>7.5314789170422598</c:v>
                </c:pt>
                <c:pt idx="898">
                  <c:v>7.7481880270061998</c:v>
                </c:pt>
                <c:pt idx="899">
                  <c:v>7.14612803567824</c:v>
                </c:pt>
                <c:pt idx="900">
                  <c:v>7.14612803567824</c:v>
                </c:pt>
                <c:pt idx="901">
                  <c:v>7.3979400086720402</c:v>
                </c:pt>
                <c:pt idx="902">
                  <c:v>6.9493900066449097</c:v>
                </c:pt>
                <c:pt idx="903">
                  <c:v>7.3979400086720402</c:v>
                </c:pt>
                <c:pt idx="904">
                  <c:v>7.8450980400142596</c:v>
                </c:pt>
                <c:pt idx="905">
                  <c:v>6.6989700043360196</c:v>
                </c:pt>
                <c:pt idx="906">
                  <c:v>7.8450980400142596</c:v>
                </c:pt>
                <c:pt idx="907">
                  <c:v>6.9030899869919402</c:v>
                </c:pt>
                <c:pt idx="908">
                  <c:v>7.0413926851582298</c:v>
                </c:pt>
                <c:pt idx="909">
                  <c:v>7.4070508148042498</c:v>
                </c:pt>
                <c:pt idx="910">
                  <c:v>7.1760912590556796</c:v>
                </c:pt>
                <c:pt idx="911">
                  <c:v>7.0791812460476304</c:v>
                </c:pt>
                <c:pt idx="912">
                  <c:v>7.4313637641589896</c:v>
                </c:pt>
                <c:pt idx="913">
                  <c:v>7.3010299956639804</c:v>
                </c:pt>
                <c:pt idx="914">
                  <c:v>7.55468775131743</c:v>
                </c:pt>
                <c:pt idx="915">
                  <c:v>6.8450980400142596</c:v>
                </c:pt>
                <c:pt idx="916">
                  <c:v>7.25527250510331</c:v>
                </c:pt>
                <c:pt idx="917">
                  <c:v>7</c:v>
                </c:pt>
                <c:pt idx="918">
                  <c:v>7.6532125137753404</c:v>
                </c:pt>
                <c:pt idx="919">
                  <c:v>6.7781512503836403</c:v>
                </c:pt>
                <c:pt idx="920">
                  <c:v>7.0969100130080598</c:v>
                </c:pt>
                <c:pt idx="921">
                  <c:v>7.6901960800285103</c:v>
                </c:pt>
                <c:pt idx="922">
                  <c:v>7.2304489213782697</c:v>
                </c:pt>
                <c:pt idx="923">
                  <c:v>7.1760912590556796</c:v>
                </c:pt>
                <c:pt idx="924">
                  <c:v>7.1760912590556796</c:v>
                </c:pt>
                <c:pt idx="925">
                  <c:v>7.2041199826559303</c:v>
                </c:pt>
                <c:pt idx="926">
                  <c:v>7.5185139398778897</c:v>
                </c:pt>
                <c:pt idx="927">
                  <c:v>6.5440680443502801</c:v>
                </c:pt>
                <c:pt idx="928">
                  <c:v>5.2041199826559303</c:v>
                </c:pt>
                <c:pt idx="929">
                  <c:v>7.3979400086720402</c:v>
                </c:pt>
                <c:pt idx="930">
                  <c:v>7</c:v>
                </c:pt>
                <c:pt idx="931">
                  <c:v>7.3979400086720402</c:v>
                </c:pt>
                <c:pt idx="932">
                  <c:v>6.3010299956639804</c:v>
                </c:pt>
                <c:pt idx="933">
                  <c:v>7.6812412373755903</c:v>
                </c:pt>
                <c:pt idx="934">
                  <c:v>6.4771212547196599</c:v>
                </c:pt>
                <c:pt idx="935">
                  <c:v>7.1760912590556796</c:v>
                </c:pt>
                <c:pt idx="936">
                  <c:v>7.0791812460476304</c:v>
                </c:pt>
                <c:pt idx="937">
                  <c:v>7.6532125137753404</c:v>
                </c:pt>
                <c:pt idx="938">
                  <c:v>6.9030899869919402</c:v>
                </c:pt>
                <c:pt idx="939">
                  <c:v>7.3802112417116099</c:v>
                </c:pt>
                <c:pt idx="940">
                  <c:v>6.25527250510331</c:v>
                </c:pt>
                <c:pt idx="941">
                  <c:v>7.4623979978989601</c:v>
                </c:pt>
                <c:pt idx="942">
                  <c:v>7.0791812460476304</c:v>
                </c:pt>
                <c:pt idx="943">
                  <c:v>7.4313637641589896</c:v>
                </c:pt>
                <c:pt idx="944">
                  <c:v>7.3010299956639804</c:v>
                </c:pt>
                <c:pt idx="945">
                  <c:v>7.3010299956639804</c:v>
                </c:pt>
                <c:pt idx="946">
                  <c:v>7.3010299956639804</c:v>
                </c:pt>
                <c:pt idx="947">
                  <c:v>6</c:v>
                </c:pt>
                <c:pt idx="948">
                  <c:v>7.6434526764861896</c:v>
                </c:pt>
                <c:pt idx="949">
                  <c:v>7.14612803567824</c:v>
                </c:pt>
                <c:pt idx="950">
                  <c:v>7.4313637641589896</c:v>
                </c:pt>
                <c:pt idx="951">
                  <c:v>6.9542425094393296</c:v>
                </c:pt>
                <c:pt idx="952">
                  <c:v>7.3979400086720402</c:v>
                </c:pt>
                <c:pt idx="953">
                  <c:v>6.9542425094393296</c:v>
                </c:pt>
                <c:pt idx="954">
                  <c:v>7</c:v>
                </c:pt>
                <c:pt idx="955">
                  <c:v>6.0969100130080598</c:v>
                </c:pt>
                <c:pt idx="956">
                  <c:v>7</c:v>
                </c:pt>
                <c:pt idx="957">
                  <c:v>7.4771212547196599</c:v>
                </c:pt>
                <c:pt idx="958">
                  <c:v>6.8692317197309798</c:v>
                </c:pt>
                <c:pt idx="959">
                  <c:v>7.5440680443502801</c:v>
                </c:pt>
                <c:pt idx="960">
                  <c:v>7.5622928644564702</c:v>
                </c:pt>
                <c:pt idx="961">
                  <c:v>6.3424226808222102</c:v>
                </c:pt>
                <c:pt idx="962">
                  <c:v>5.3891660843645299</c:v>
                </c:pt>
                <c:pt idx="963">
                  <c:v>7.5440680443502801</c:v>
                </c:pt>
                <c:pt idx="964">
                  <c:v>7.6020599913279598</c:v>
                </c:pt>
                <c:pt idx="965">
                  <c:v>7.3010299956639804</c:v>
                </c:pt>
                <c:pt idx="966">
                  <c:v>6.9030899869919402</c:v>
                </c:pt>
                <c:pt idx="967">
                  <c:v>6.3010299956639804</c:v>
                </c:pt>
                <c:pt idx="968">
                  <c:v>7.3979400086720402</c:v>
                </c:pt>
                <c:pt idx="969">
                  <c:v>7.4771212547196599</c:v>
                </c:pt>
                <c:pt idx="970">
                  <c:v>7.3010299956639804</c:v>
                </c:pt>
                <c:pt idx="971">
                  <c:v>7.25527250510331</c:v>
                </c:pt>
                <c:pt idx="972">
                  <c:v>7.3424226808222102</c:v>
                </c:pt>
                <c:pt idx="973">
                  <c:v>7.6020599913279598</c:v>
                </c:pt>
                <c:pt idx="974">
                  <c:v>6.8920946026904799</c:v>
                </c:pt>
                <c:pt idx="975">
                  <c:v>6.9294189257142902</c:v>
                </c:pt>
                <c:pt idx="976">
                  <c:v>6.9030899869919402</c:v>
                </c:pt>
                <c:pt idx="977">
                  <c:v>7.1760912590556796</c:v>
                </c:pt>
                <c:pt idx="978">
                  <c:v>7.14612803567824</c:v>
                </c:pt>
                <c:pt idx="979">
                  <c:v>7.1139433523068396</c:v>
                </c:pt>
                <c:pt idx="980">
                  <c:v>6.8129133566428601</c:v>
                </c:pt>
                <c:pt idx="981">
                  <c:v>7.0791812460476304</c:v>
                </c:pt>
                <c:pt idx="982">
                  <c:v>7.0791812460476304</c:v>
                </c:pt>
                <c:pt idx="983">
                  <c:v>7.3010299956639804</c:v>
                </c:pt>
                <c:pt idx="984">
                  <c:v>7.6989700043360196</c:v>
                </c:pt>
                <c:pt idx="985">
                  <c:v>7.25527250510331</c:v>
                </c:pt>
                <c:pt idx="986">
                  <c:v>7.0791812460476304</c:v>
                </c:pt>
                <c:pt idx="987">
                  <c:v>7.3979400086720402</c:v>
                </c:pt>
                <c:pt idx="988">
                  <c:v>7.3802112417116099</c:v>
                </c:pt>
                <c:pt idx="989">
                  <c:v>6.4771212547196599</c:v>
                </c:pt>
                <c:pt idx="990">
                  <c:v>7.8450980400142596</c:v>
                </c:pt>
                <c:pt idx="991">
                  <c:v>6.6627578316815699</c:v>
                </c:pt>
                <c:pt idx="992">
                  <c:v>7.06069784035361</c:v>
                </c:pt>
                <c:pt idx="993">
                  <c:v>7.3802112417116099</c:v>
                </c:pt>
                <c:pt idx="994">
                  <c:v>6.7781512503836403</c:v>
                </c:pt>
                <c:pt idx="995">
                  <c:v>7.0969100130080598</c:v>
                </c:pt>
                <c:pt idx="996">
                  <c:v>7.0413926851582298</c:v>
                </c:pt>
                <c:pt idx="997">
                  <c:v>6.6989700043360196</c:v>
                </c:pt>
                <c:pt idx="998">
                  <c:v>6.9030899869919402</c:v>
                </c:pt>
                <c:pt idx="999">
                  <c:v>7.3979400086720402</c:v>
                </c:pt>
                <c:pt idx="1000">
                  <c:v>7.4771212547196599</c:v>
                </c:pt>
                <c:pt idx="1001">
                  <c:v>6.3222192947339204</c:v>
                </c:pt>
                <c:pt idx="1002">
                  <c:v>6.5797835966168101</c:v>
                </c:pt>
                <c:pt idx="1003">
                  <c:v>7.3010299956639804</c:v>
                </c:pt>
                <c:pt idx="1004">
                  <c:v>6.9542425094393296</c:v>
                </c:pt>
                <c:pt idx="1005">
                  <c:v>7.6020599913279598</c:v>
                </c:pt>
                <c:pt idx="1006">
                  <c:v>7.0413926851582298</c:v>
                </c:pt>
                <c:pt idx="1007">
                  <c:v>7.3424226808222102</c:v>
                </c:pt>
                <c:pt idx="1008">
                  <c:v>7.2304489213782697</c:v>
                </c:pt>
                <c:pt idx="1009">
                  <c:v>7.4771212547196599</c:v>
                </c:pt>
                <c:pt idx="1010">
                  <c:v>7.6232492903978999</c:v>
                </c:pt>
                <c:pt idx="1011">
                  <c:v>7.3010299956639804</c:v>
                </c:pt>
                <c:pt idx="1012">
                  <c:v>7.5440680443502801</c:v>
                </c:pt>
                <c:pt idx="1013">
                  <c:v>7.4913616938342704</c:v>
                </c:pt>
                <c:pt idx="1014">
                  <c:v>7.3424226808222102</c:v>
                </c:pt>
                <c:pt idx="1015">
                  <c:v>7.3010299956639804</c:v>
                </c:pt>
                <c:pt idx="1016">
                  <c:v>7.6020599913279598</c:v>
                </c:pt>
                <c:pt idx="1017">
                  <c:v>7.3979400086720402</c:v>
                </c:pt>
                <c:pt idx="1018">
                  <c:v>6</c:v>
                </c:pt>
                <c:pt idx="1019">
                  <c:v>6.9542425094393296</c:v>
                </c:pt>
                <c:pt idx="1020">
                  <c:v>6.3010299956639804</c:v>
                </c:pt>
                <c:pt idx="1021">
                  <c:v>7.14612803567824</c:v>
                </c:pt>
                <c:pt idx="1022">
                  <c:v>7.6020599913279598</c:v>
                </c:pt>
                <c:pt idx="1023">
                  <c:v>7.4393326938302602</c:v>
                </c:pt>
                <c:pt idx="1024">
                  <c:v>7.1760912590556796</c:v>
                </c:pt>
                <c:pt idx="1025">
                  <c:v>6.8129133566428601</c:v>
                </c:pt>
                <c:pt idx="1026">
                  <c:v>6.6989700043360196</c:v>
                </c:pt>
                <c:pt idx="1027">
                  <c:v>7.0791812460476304</c:v>
                </c:pt>
                <c:pt idx="1028">
                  <c:v>7.3979400086720402</c:v>
                </c:pt>
                <c:pt idx="1029">
                  <c:v>7.25527250510331</c:v>
                </c:pt>
                <c:pt idx="1030">
                  <c:v>7.2304489213782697</c:v>
                </c:pt>
                <c:pt idx="1031">
                  <c:v>6.9542425094393296</c:v>
                </c:pt>
                <c:pt idx="1032">
                  <c:v>6.4771212547196599</c:v>
                </c:pt>
                <c:pt idx="1033">
                  <c:v>6.4599723661372304</c:v>
                </c:pt>
                <c:pt idx="1034">
                  <c:v>7.4313637641589896</c:v>
                </c:pt>
                <c:pt idx="1035">
                  <c:v>7.6989700043360196</c:v>
                </c:pt>
                <c:pt idx="1036">
                  <c:v>7.8260748027008296</c:v>
                </c:pt>
                <c:pt idx="1037">
                  <c:v>7.7993405494535804</c:v>
                </c:pt>
                <c:pt idx="1038">
                  <c:v>6.7781512503836403</c:v>
                </c:pt>
                <c:pt idx="1039">
                  <c:v>7.5440680443502801</c:v>
                </c:pt>
                <c:pt idx="1040">
                  <c:v>7.5440680443502801</c:v>
                </c:pt>
                <c:pt idx="1041">
                  <c:v>7.8260748027008296</c:v>
                </c:pt>
                <c:pt idx="1042">
                  <c:v>7.25527250510331</c:v>
                </c:pt>
                <c:pt idx="1043">
                  <c:v>6.6020599913279598</c:v>
                </c:pt>
                <c:pt idx="1044">
                  <c:v>6.8450980400142596</c:v>
                </c:pt>
                <c:pt idx="1045">
                  <c:v>7.4771212547196599</c:v>
                </c:pt>
                <c:pt idx="1046">
                  <c:v>7.14612803567824</c:v>
                </c:pt>
                <c:pt idx="1047">
                  <c:v>6.25527250510331</c:v>
                </c:pt>
                <c:pt idx="1048">
                  <c:v>6.6989700043360196</c:v>
                </c:pt>
                <c:pt idx="1049">
                  <c:v>7</c:v>
                </c:pt>
                <c:pt idx="1050">
                  <c:v>7.25527250510331</c:v>
                </c:pt>
                <c:pt idx="1051">
                  <c:v>7</c:v>
                </c:pt>
                <c:pt idx="1052">
                  <c:v>8.1613680022349708</c:v>
                </c:pt>
                <c:pt idx="1053">
                  <c:v>7.2787536009528297</c:v>
                </c:pt>
                <c:pt idx="1054">
                  <c:v>7.5440680443502801</c:v>
                </c:pt>
                <c:pt idx="1055">
                  <c:v>7.7634279935629404</c:v>
                </c:pt>
                <c:pt idx="1056">
                  <c:v>6.6989700043360196</c:v>
                </c:pt>
                <c:pt idx="1057">
                  <c:v>6.9030899869919402</c:v>
                </c:pt>
                <c:pt idx="1058">
                  <c:v>6.8750612633917001</c:v>
                </c:pt>
                <c:pt idx="1059">
                  <c:v>7.6981005456233902</c:v>
                </c:pt>
                <c:pt idx="1060">
                  <c:v>7.6020599913279598</c:v>
                </c:pt>
                <c:pt idx="1061">
                  <c:v>7.3222192947339204</c:v>
                </c:pt>
                <c:pt idx="1062">
                  <c:v>7.6989700043360196</c:v>
                </c:pt>
                <c:pt idx="1063">
                  <c:v>7.5682017240669897</c:v>
                </c:pt>
                <c:pt idx="1064">
                  <c:v>7.7781512503836403</c:v>
                </c:pt>
                <c:pt idx="1065">
                  <c:v>7.25527250510331</c:v>
                </c:pt>
                <c:pt idx="1066">
                  <c:v>7.7781512503836403</c:v>
                </c:pt>
                <c:pt idx="1067">
                  <c:v>6.3979400086720402</c:v>
                </c:pt>
                <c:pt idx="1068">
                  <c:v>7.25527250510331</c:v>
                </c:pt>
                <c:pt idx="1069">
                  <c:v>6.6989700043360196</c:v>
                </c:pt>
                <c:pt idx="1070">
                  <c:v>5</c:v>
                </c:pt>
                <c:pt idx="1071">
                  <c:v>7.1139433523068396</c:v>
                </c:pt>
                <c:pt idx="1072">
                  <c:v>7.6020599913279598</c:v>
                </c:pt>
                <c:pt idx="1073">
                  <c:v>6.6532125137753404</c:v>
                </c:pt>
                <c:pt idx="1074">
                  <c:v>6.9542425094393296</c:v>
                </c:pt>
                <c:pt idx="1075">
                  <c:v>7.5440680443502801</c:v>
                </c:pt>
                <c:pt idx="1076">
                  <c:v>6.7781512503836403</c:v>
                </c:pt>
                <c:pt idx="1077">
                  <c:v>7.3010299956639804</c:v>
                </c:pt>
                <c:pt idx="1078">
                  <c:v>6.9030899869919402</c:v>
                </c:pt>
                <c:pt idx="1079">
                  <c:v>7.4313637641589896</c:v>
                </c:pt>
                <c:pt idx="1080">
                  <c:v>7.0969100130080598</c:v>
                </c:pt>
                <c:pt idx="1081">
                  <c:v>7.5440680443502801</c:v>
                </c:pt>
                <c:pt idx="1082">
                  <c:v>6.9030899869919402</c:v>
                </c:pt>
                <c:pt idx="1083">
                  <c:v>7.4913616938342704</c:v>
                </c:pt>
                <c:pt idx="1084">
                  <c:v>7.5440680443502801</c:v>
                </c:pt>
                <c:pt idx="1085">
                  <c:v>7.4771212547196599</c:v>
                </c:pt>
                <c:pt idx="1086">
                  <c:v>7.1760912590556796</c:v>
                </c:pt>
                <c:pt idx="1087">
                  <c:v>7.1139433523068396</c:v>
                </c:pt>
                <c:pt idx="1088">
                  <c:v>7.14612803567824</c:v>
                </c:pt>
                <c:pt idx="1089">
                  <c:v>7.3979400086720402</c:v>
                </c:pt>
                <c:pt idx="1090">
                  <c:v>7.4771212547196599</c:v>
                </c:pt>
                <c:pt idx="1091">
                  <c:v>7.5051499783199098</c:v>
                </c:pt>
                <c:pt idx="1092">
                  <c:v>7.3010299956639804</c:v>
                </c:pt>
                <c:pt idx="1093">
                  <c:v>7.8573324964312699</c:v>
                </c:pt>
                <c:pt idx="1094">
                  <c:v>7.3979400086720402</c:v>
                </c:pt>
                <c:pt idx="1095">
                  <c:v>7.4771212547196599</c:v>
                </c:pt>
                <c:pt idx="1096">
                  <c:v>7.3010299956639804</c:v>
                </c:pt>
                <c:pt idx="1097">
                  <c:v>6.5440680443502801</c:v>
                </c:pt>
                <c:pt idx="1098">
                  <c:v>7.3222192947339204</c:v>
                </c:pt>
                <c:pt idx="1099">
                  <c:v>7.5797835966168101</c:v>
                </c:pt>
                <c:pt idx="1100">
                  <c:v>7.6020599913279598</c:v>
                </c:pt>
                <c:pt idx="1101">
                  <c:v>6.6989700043360196</c:v>
                </c:pt>
                <c:pt idx="1102">
                  <c:v>6.5797835966168101</c:v>
                </c:pt>
                <c:pt idx="1103">
                  <c:v>6.5440680443502801</c:v>
                </c:pt>
                <c:pt idx="1104">
                  <c:v>7.5051499783199098</c:v>
                </c:pt>
                <c:pt idx="1105">
                  <c:v>6.1139433523068396</c:v>
                </c:pt>
                <c:pt idx="1106">
                  <c:v>7.7558748556724897</c:v>
                </c:pt>
                <c:pt idx="1107">
                  <c:v>7.3979400086720402</c:v>
                </c:pt>
                <c:pt idx="1108">
                  <c:v>6.5910646070265004</c:v>
                </c:pt>
                <c:pt idx="1109">
                  <c:v>6.8129133566428601</c:v>
                </c:pt>
                <c:pt idx="1110">
                  <c:v>4.8129133566428601</c:v>
                </c:pt>
                <c:pt idx="1111">
                  <c:v>7.1003705451175598</c:v>
                </c:pt>
                <c:pt idx="1112">
                  <c:v>7.41497334797082</c:v>
                </c:pt>
                <c:pt idx="1113">
                  <c:v>7.41497334797082</c:v>
                </c:pt>
                <c:pt idx="1114">
                  <c:v>7.3979400086720402</c:v>
                </c:pt>
                <c:pt idx="1115">
                  <c:v>7</c:v>
                </c:pt>
                <c:pt idx="1116">
                  <c:v>7.6989700043360196</c:v>
                </c:pt>
                <c:pt idx="1117">
                  <c:v>7.6020599913279598</c:v>
                </c:pt>
                <c:pt idx="1118">
                  <c:v>7.8750612633917001</c:v>
                </c:pt>
                <c:pt idx="1119">
                  <c:v>7.4313637641589896</c:v>
                </c:pt>
                <c:pt idx="1120">
                  <c:v>6.9030899869919402</c:v>
                </c:pt>
                <c:pt idx="1121">
                  <c:v>7.1303337684950101</c:v>
                </c:pt>
                <c:pt idx="1122">
                  <c:v>6.9661417327390298</c:v>
                </c:pt>
                <c:pt idx="1123">
                  <c:v>7.4771212547196599</c:v>
                </c:pt>
                <c:pt idx="1124">
                  <c:v>7.1760912590556796</c:v>
                </c:pt>
                <c:pt idx="1125">
                  <c:v>7.2041199826559303</c:v>
                </c:pt>
                <c:pt idx="1126">
                  <c:v>6.8450980400142596</c:v>
                </c:pt>
                <c:pt idx="1127">
                  <c:v>7</c:v>
                </c:pt>
                <c:pt idx="1128">
                  <c:v>7.5440680443502801</c:v>
                </c:pt>
                <c:pt idx="1129">
                  <c:v>5.5440680443502801</c:v>
                </c:pt>
                <c:pt idx="1130">
                  <c:v>7</c:v>
                </c:pt>
                <c:pt idx="1131">
                  <c:v>7.3996737214810402</c:v>
                </c:pt>
                <c:pt idx="1132">
                  <c:v>7.2304489213782697</c:v>
                </c:pt>
                <c:pt idx="1133">
                  <c:v>7.3617278360175904</c:v>
                </c:pt>
                <c:pt idx="1134">
                  <c:v>7.4062846379247302</c:v>
                </c:pt>
                <c:pt idx="1135">
                  <c:v>7.41497334797082</c:v>
                </c:pt>
                <c:pt idx="1136">
                  <c:v>7.72427586960079</c:v>
                </c:pt>
                <c:pt idx="1137">
                  <c:v>7.8325089127062402</c:v>
                </c:pt>
                <c:pt idx="1138">
                  <c:v>7.5440680443502801</c:v>
                </c:pt>
                <c:pt idx="1139">
                  <c:v>7.5797835966168101</c:v>
                </c:pt>
                <c:pt idx="1140">
                  <c:v>7.2787536009528297</c:v>
                </c:pt>
                <c:pt idx="1141">
                  <c:v>6.4771212547196599</c:v>
                </c:pt>
                <c:pt idx="1142">
                  <c:v>7.0413926851582298</c:v>
                </c:pt>
                <c:pt idx="1143">
                  <c:v>6.9164539485499299</c:v>
                </c:pt>
                <c:pt idx="1144">
                  <c:v>5.0569048513364701</c:v>
                </c:pt>
                <c:pt idx="1145">
                  <c:v>7.4471580313422203</c:v>
                </c:pt>
                <c:pt idx="1146">
                  <c:v>6.6020599913279598</c:v>
                </c:pt>
                <c:pt idx="1147">
                  <c:v>7.1760912590556796</c:v>
                </c:pt>
                <c:pt idx="1148">
                  <c:v>7.1760912590556796</c:v>
                </c:pt>
                <c:pt idx="1149">
                  <c:v>7.3979400086720402</c:v>
                </c:pt>
                <c:pt idx="1150">
                  <c:v>7.1760912590556796</c:v>
                </c:pt>
                <c:pt idx="1151">
                  <c:v>7.6020599913279598</c:v>
                </c:pt>
                <c:pt idx="1152">
                  <c:v>7.1760912590556796</c:v>
                </c:pt>
                <c:pt idx="1153">
                  <c:v>7.6989700043360196</c:v>
                </c:pt>
                <c:pt idx="1154">
                  <c:v>7.2304489213782697</c:v>
                </c:pt>
                <c:pt idx="1155">
                  <c:v>7.6532125137753404</c:v>
                </c:pt>
                <c:pt idx="1156">
                  <c:v>7.0791812460476304</c:v>
                </c:pt>
                <c:pt idx="1157">
                  <c:v>7.3979400086720402</c:v>
                </c:pt>
                <c:pt idx="1158">
                  <c:v>7.7781512503836403</c:v>
                </c:pt>
                <c:pt idx="1159">
                  <c:v>7.3010299956639804</c:v>
                </c:pt>
                <c:pt idx="1160">
                  <c:v>6.1760912590556796</c:v>
                </c:pt>
                <c:pt idx="1161">
                  <c:v>6.2174839442139103</c:v>
                </c:pt>
                <c:pt idx="1162">
                  <c:v>7.41497334797082</c:v>
                </c:pt>
                <c:pt idx="1163">
                  <c:v>7.4771212547196599</c:v>
                </c:pt>
                <c:pt idx="1164">
                  <c:v>7.3802112417116099</c:v>
                </c:pt>
                <c:pt idx="1165">
                  <c:v>6.5185139398778897</c:v>
                </c:pt>
                <c:pt idx="1166">
                  <c:v>7</c:v>
                </c:pt>
                <c:pt idx="1167">
                  <c:v>7.14612803567824</c:v>
                </c:pt>
                <c:pt idx="1168">
                  <c:v>7.7781512503836403</c:v>
                </c:pt>
                <c:pt idx="1169">
                  <c:v>7.2041199826559303</c:v>
                </c:pt>
                <c:pt idx="1170">
                  <c:v>4.9294189257142902</c:v>
                </c:pt>
                <c:pt idx="1171">
                  <c:v>7.6020599913279598</c:v>
                </c:pt>
                <c:pt idx="1172">
                  <c:v>7.2479732663618099</c:v>
                </c:pt>
                <c:pt idx="1173">
                  <c:v>6.5314789170422598</c:v>
                </c:pt>
                <c:pt idx="1174">
                  <c:v>7.4771212547196599</c:v>
                </c:pt>
                <c:pt idx="1175">
                  <c:v>7.5440680443502801</c:v>
                </c:pt>
                <c:pt idx="1176">
                  <c:v>7.4771212547196599</c:v>
                </c:pt>
                <c:pt idx="1177">
                  <c:v>7.0791812460476304</c:v>
                </c:pt>
                <c:pt idx="1178">
                  <c:v>7.0791812460476304</c:v>
                </c:pt>
                <c:pt idx="1179">
                  <c:v>7.3010299956639804</c:v>
                </c:pt>
                <c:pt idx="1180">
                  <c:v>6.8450980400142596</c:v>
                </c:pt>
                <c:pt idx="1181">
                  <c:v>7.1760912590556796</c:v>
                </c:pt>
                <c:pt idx="1182">
                  <c:v>7.2041199826559303</c:v>
                </c:pt>
                <c:pt idx="1183">
                  <c:v>6.6020599913279598</c:v>
                </c:pt>
                <c:pt idx="1184">
                  <c:v>7.4471580313422203</c:v>
                </c:pt>
                <c:pt idx="1185">
                  <c:v>7.6020599913279598</c:v>
                </c:pt>
                <c:pt idx="1186">
                  <c:v>7.0413926851582298</c:v>
                </c:pt>
                <c:pt idx="1187">
                  <c:v>7.3010299956639804</c:v>
                </c:pt>
                <c:pt idx="1188">
                  <c:v>7.7781512503836403</c:v>
                </c:pt>
                <c:pt idx="1189">
                  <c:v>6.6989700043360196</c:v>
                </c:pt>
                <c:pt idx="1190">
                  <c:v>7.5440680443502801</c:v>
                </c:pt>
                <c:pt idx="1191">
                  <c:v>6.8129133566428601</c:v>
                </c:pt>
                <c:pt idx="1192">
                  <c:v>7.2671717284030102</c:v>
                </c:pt>
                <c:pt idx="1193">
                  <c:v>5.9068455495415497</c:v>
                </c:pt>
                <c:pt idx="1194">
                  <c:v>6.6532125137753404</c:v>
                </c:pt>
                <c:pt idx="1195">
                  <c:v>6.6232492903978999</c:v>
                </c:pt>
                <c:pt idx="1196">
                  <c:v>7.3010299956639804</c:v>
                </c:pt>
                <c:pt idx="1197">
                  <c:v>7.6989700043360196</c:v>
                </c:pt>
                <c:pt idx="1198">
                  <c:v>7</c:v>
                </c:pt>
                <c:pt idx="1199">
                  <c:v>7.6232492903978999</c:v>
                </c:pt>
                <c:pt idx="1200">
                  <c:v>7.3010299956639804</c:v>
                </c:pt>
                <c:pt idx="1201">
                  <c:v>6.9294189257142902</c:v>
                </c:pt>
                <c:pt idx="1202">
                  <c:v>7.0791812460476304</c:v>
                </c:pt>
                <c:pt idx="1203">
                  <c:v>7.5314789170422598</c:v>
                </c:pt>
                <c:pt idx="1204">
                  <c:v>7.8450980400142596</c:v>
                </c:pt>
                <c:pt idx="1205">
                  <c:v>6.8750612633917001</c:v>
                </c:pt>
                <c:pt idx="1206">
                  <c:v>6.7781512503836403</c:v>
                </c:pt>
                <c:pt idx="1207">
                  <c:v>7.5440680443502801</c:v>
                </c:pt>
                <c:pt idx="1208">
                  <c:v>7.1760912590556796</c:v>
                </c:pt>
                <c:pt idx="1209">
                  <c:v>7.14612803567824</c:v>
                </c:pt>
                <c:pt idx="1210">
                  <c:v>7.1760912590556796</c:v>
                </c:pt>
                <c:pt idx="1211">
                  <c:v>7.0791812460476304</c:v>
                </c:pt>
                <c:pt idx="1212">
                  <c:v>7.2787536009528297</c:v>
                </c:pt>
                <c:pt idx="1213">
                  <c:v>7.0413926851582298</c:v>
                </c:pt>
                <c:pt idx="1214">
                  <c:v>6.9542425094393296</c:v>
                </c:pt>
                <c:pt idx="1215">
                  <c:v>6.41497334797082</c:v>
                </c:pt>
                <c:pt idx="1216">
                  <c:v>7</c:v>
                </c:pt>
                <c:pt idx="1217">
                  <c:v>7.4471580313422203</c:v>
                </c:pt>
                <c:pt idx="1218">
                  <c:v>7.4771212547196599</c:v>
                </c:pt>
                <c:pt idx="1219">
                  <c:v>7.4471580313422203</c:v>
                </c:pt>
                <c:pt idx="1220">
                  <c:v>6.4771212547196599</c:v>
                </c:pt>
                <c:pt idx="1221">
                  <c:v>7.4771212547196599</c:v>
                </c:pt>
                <c:pt idx="1222">
                  <c:v>7.3617278360175904</c:v>
                </c:pt>
                <c:pt idx="1223">
                  <c:v>6.5051499783199098</c:v>
                </c:pt>
                <c:pt idx="1224">
                  <c:v>7.1139433523068396</c:v>
                </c:pt>
                <c:pt idx="1225">
                  <c:v>6.3979400086720402</c:v>
                </c:pt>
                <c:pt idx="1226">
                  <c:v>5.6989700043360196</c:v>
                </c:pt>
                <c:pt idx="1227">
                  <c:v>7.9030899869919402</c:v>
                </c:pt>
                <c:pt idx="1228">
                  <c:v>7.3010299956639804</c:v>
                </c:pt>
                <c:pt idx="1229">
                  <c:v>7.8450980400142596</c:v>
                </c:pt>
                <c:pt idx="1230">
                  <c:v>7</c:v>
                </c:pt>
                <c:pt idx="1231">
                  <c:v>6.6989700043360196</c:v>
                </c:pt>
                <c:pt idx="1232">
                  <c:v>7</c:v>
                </c:pt>
                <c:pt idx="1233">
                  <c:v>6.4435758797502602</c:v>
                </c:pt>
                <c:pt idx="1234">
                  <c:v>7.1760912590556796</c:v>
                </c:pt>
                <c:pt idx="1235">
                  <c:v>7.3424226808222102</c:v>
                </c:pt>
                <c:pt idx="1236">
                  <c:v>7.7403626894942397</c:v>
                </c:pt>
                <c:pt idx="1237">
                  <c:v>7.3010299956639804</c:v>
                </c:pt>
                <c:pt idx="1238">
                  <c:v>7.7781512503836403</c:v>
                </c:pt>
                <c:pt idx="1239">
                  <c:v>6.3010299956639804</c:v>
                </c:pt>
                <c:pt idx="1240">
                  <c:v>6.5440680443502801</c:v>
                </c:pt>
                <c:pt idx="1241">
                  <c:v>7.3010299956639804</c:v>
                </c:pt>
                <c:pt idx="1242">
                  <c:v>7.6020599913279598</c:v>
                </c:pt>
                <c:pt idx="1243">
                  <c:v>7.7403626894942397</c:v>
                </c:pt>
                <c:pt idx="1244">
                  <c:v>6.8450980400142596</c:v>
                </c:pt>
                <c:pt idx="1245">
                  <c:v>6.9294189257142902</c:v>
                </c:pt>
                <c:pt idx="1246">
                  <c:v>7.5797835966168101</c:v>
                </c:pt>
                <c:pt idx="1247">
                  <c:v>7.4771212547196599</c:v>
                </c:pt>
                <c:pt idx="1248">
                  <c:v>5.7781512503836403</c:v>
                </c:pt>
                <c:pt idx="1249">
                  <c:v>6</c:v>
                </c:pt>
                <c:pt idx="1250">
                  <c:v>7.1760912590556796</c:v>
                </c:pt>
                <c:pt idx="1251">
                  <c:v>7.3010299956639804</c:v>
                </c:pt>
                <c:pt idx="1252">
                  <c:v>7.9030899869919402</c:v>
                </c:pt>
                <c:pt idx="1253">
                  <c:v>6.9542425094393296</c:v>
                </c:pt>
                <c:pt idx="1254">
                  <c:v>7.14612803567824</c:v>
                </c:pt>
                <c:pt idx="1255">
                  <c:v>6.5440680443502801</c:v>
                </c:pt>
                <c:pt idx="1256">
                  <c:v>7.4771212547196599</c:v>
                </c:pt>
                <c:pt idx="1257">
                  <c:v>7.14612803567824</c:v>
                </c:pt>
                <c:pt idx="1258">
                  <c:v>7.6989700043360196</c:v>
                </c:pt>
                <c:pt idx="1259">
                  <c:v>7.2900346113625201</c:v>
                </c:pt>
                <c:pt idx="1260">
                  <c:v>7.0413926851582298</c:v>
                </c:pt>
                <c:pt idx="1261">
                  <c:v>7.3979400086720402</c:v>
                </c:pt>
                <c:pt idx="1262">
                  <c:v>7.1760912590556796</c:v>
                </c:pt>
                <c:pt idx="1263">
                  <c:v>6.8061799739838902</c:v>
                </c:pt>
                <c:pt idx="1264">
                  <c:v>7.4771212547196599</c:v>
                </c:pt>
                <c:pt idx="1265">
                  <c:v>7.1760912590556796</c:v>
                </c:pt>
                <c:pt idx="1266">
                  <c:v>7.8808135922807896</c:v>
                </c:pt>
                <c:pt idx="1267">
                  <c:v>8</c:v>
                </c:pt>
                <c:pt idx="1268">
                  <c:v>7.5910646070265004</c:v>
                </c:pt>
                <c:pt idx="1269">
                  <c:v>7.4771212547196599</c:v>
                </c:pt>
                <c:pt idx="1270">
                  <c:v>7.5440680443502801</c:v>
                </c:pt>
                <c:pt idx="1271">
                  <c:v>7.2787536009528297</c:v>
                </c:pt>
                <c:pt idx="1272">
                  <c:v>6.7781512503836403</c:v>
                </c:pt>
                <c:pt idx="1273">
                  <c:v>7.6232492903978999</c:v>
                </c:pt>
                <c:pt idx="1274">
                  <c:v>7.3424226808222102</c:v>
                </c:pt>
                <c:pt idx="1275">
                  <c:v>7.7781512503836403</c:v>
                </c:pt>
                <c:pt idx="1276">
                  <c:v>7.0791812460476304</c:v>
                </c:pt>
                <c:pt idx="1277">
                  <c:v>7.1760912590556796</c:v>
                </c:pt>
                <c:pt idx="1278">
                  <c:v>6.6020599913279598</c:v>
                </c:pt>
                <c:pt idx="1279">
                  <c:v>7.0086001717619197</c:v>
                </c:pt>
                <c:pt idx="1280">
                  <c:v>7.25527250510331</c:v>
                </c:pt>
                <c:pt idx="1281">
                  <c:v>7.6812412373755903</c:v>
                </c:pt>
                <c:pt idx="1282">
                  <c:v>7.1139433523068396</c:v>
                </c:pt>
                <c:pt idx="1283">
                  <c:v>7.3010299956639804</c:v>
                </c:pt>
                <c:pt idx="1284">
                  <c:v>7.41497334797082</c:v>
                </c:pt>
                <c:pt idx="1285">
                  <c:v>6.6127838567197399</c:v>
                </c:pt>
                <c:pt idx="1286">
                  <c:v>6.6020599913279598</c:v>
                </c:pt>
                <c:pt idx="1287">
                  <c:v>7.6020599913279598</c:v>
                </c:pt>
                <c:pt idx="1288">
                  <c:v>7.5440680443502801</c:v>
                </c:pt>
                <c:pt idx="1289">
                  <c:v>7.25527250510331</c:v>
                </c:pt>
                <c:pt idx="1290">
                  <c:v>7.4771212547196599</c:v>
                </c:pt>
                <c:pt idx="1291">
                  <c:v>7.0901000764855704</c:v>
                </c:pt>
                <c:pt idx="1292">
                  <c:v>7.6989700043360196</c:v>
                </c:pt>
                <c:pt idx="1293">
                  <c:v>7.3979400086720402</c:v>
                </c:pt>
                <c:pt idx="1294">
                  <c:v>6.8450980400142596</c:v>
                </c:pt>
                <c:pt idx="1295">
                  <c:v>7.0791812460476304</c:v>
                </c:pt>
                <c:pt idx="1296">
                  <c:v>7.3010299956639804</c:v>
                </c:pt>
                <c:pt idx="1297">
                  <c:v>7.3802112417116099</c:v>
                </c:pt>
                <c:pt idx="1298">
                  <c:v>7.3010299956639804</c:v>
                </c:pt>
                <c:pt idx="1299">
                  <c:v>7.3617278360175904</c:v>
                </c:pt>
                <c:pt idx="1300">
                  <c:v>6.6020599913279598</c:v>
                </c:pt>
                <c:pt idx="1301">
                  <c:v>7.5051499783199098</c:v>
                </c:pt>
                <c:pt idx="1302">
                  <c:v>7.8750612633917001</c:v>
                </c:pt>
                <c:pt idx="1303">
                  <c:v>7.41497334797082</c:v>
                </c:pt>
                <c:pt idx="1304">
                  <c:v>7.8129133566428601</c:v>
                </c:pt>
                <c:pt idx="1305">
                  <c:v>7.1760912590556796</c:v>
                </c:pt>
                <c:pt idx="1306">
                  <c:v>7.6020599913279598</c:v>
                </c:pt>
                <c:pt idx="1307">
                  <c:v>7.3979400086720402</c:v>
                </c:pt>
                <c:pt idx="1308">
                  <c:v>7.4771212547196599</c:v>
                </c:pt>
                <c:pt idx="1309">
                  <c:v>7.0791812460476304</c:v>
                </c:pt>
                <c:pt idx="1310">
                  <c:v>6.8129133566428601</c:v>
                </c:pt>
                <c:pt idx="1311">
                  <c:v>7.2174839442139103</c:v>
                </c:pt>
                <c:pt idx="1312">
                  <c:v>7.8573324964312699</c:v>
                </c:pt>
                <c:pt idx="1313">
                  <c:v>7</c:v>
                </c:pt>
                <c:pt idx="1314">
                  <c:v>7.3010299956639804</c:v>
                </c:pt>
                <c:pt idx="1315">
                  <c:v>6</c:v>
                </c:pt>
                <c:pt idx="1316">
                  <c:v>7.1139433523068396</c:v>
                </c:pt>
                <c:pt idx="1317">
                  <c:v>7.3010299956639804</c:v>
                </c:pt>
                <c:pt idx="1318">
                  <c:v>6.8195439355418701</c:v>
                </c:pt>
                <c:pt idx="1319">
                  <c:v>6.4313637641589896</c:v>
                </c:pt>
                <c:pt idx="1320">
                  <c:v>7.1760912590556796</c:v>
                </c:pt>
                <c:pt idx="1321">
                  <c:v>7.5682017240669897</c:v>
                </c:pt>
                <c:pt idx="1322">
                  <c:v>7.24303804868629</c:v>
                </c:pt>
                <c:pt idx="1323">
                  <c:v>7.6532125137753404</c:v>
                </c:pt>
                <c:pt idx="1324">
                  <c:v>7.6720978579357197</c:v>
                </c:pt>
                <c:pt idx="1325">
                  <c:v>7.0413926851582298</c:v>
                </c:pt>
                <c:pt idx="1326">
                  <c:v>7.3560258571931199</c:v>
                </c:pt>
                <c:pt idx="1327">
                  <c:v>7.4313637641589896</c:v>
                </c:pt>
                <c:pt idx="1328">
                  <c:v>7.4471580313422203</c:v>
                </c:pt>
                <c:pt idx="1329">
                  <c:v>7.6020599913279598</c:v>
                </c:pt>
                <c:pt idx="1330">
                  <c:v>6.6020599913279598</c:v>
                </c:pt>
                <c:pt idx="1331">
                  <c:v>6.6989700043360196</c:v>
                </c:pt>
                <c:pt idx="1332">
                  <c:v>7.3979400086720402</c:v>
                </c:pt>
                <c:pt idx="1333">
                  <c:v>7.0791812460476304</c:v>
                </c:pt>
                <c:pt idx="1334">
                  <c:v>6.6232492903978999</c:v>
                </c:pt>
                <c:pt idx="1335">
                  <c:v>7.6532125137753404</c:v>
                </c:pt>
                <c:pt idx="1336">
                  <c:v>7.4771212547196599</c:v>
                </c:pt>
                <c:pt idx="1337">
                  <c:v>7.6989700043360196</c:v>
                </c:pt>
                <c:pt idx="1338">
                  <c:v>7.1074134974881504</c:v>
                </c:pt>
                <c:pt idx="1339">
                  <c:v>7.14612803567824</c:v>
                </c:pt>
                <c:pt idx="1340">
                  <c:v>7.8450980400142596</c:v>
                </c:pt>
                <c:pt idx="1341">
                  <c:v>6.9294189257142902</c:v>
                </c:pt>
                <c:pt idx="1342">
                  <c:v>7.3979400086720402</c:v>
                </c:pt>
                <c:pt idx="1343">
                  <c:v>7.41497334797082</c:v>
                </c:pt>
                <c:pt idx="1344">
                  <c:v>7.5910646070265004</c:v>
                </c:pt>
                <c:pt idx="1345">
                  <c:v>7.6989700043360196</c:v>
                </c:pt>
                <c:pt idx="1346">
                  <c:v>8.1760912590556796</c:v>
                </c:pt>
                <c:pt idx="1347">
                  <c:v>7.7781512503836403</c:v>
                </c:pt>
                <c:pt idx="1348">
                  <c:v>7.8450980400142596</c:v>
                </c:pt>
                <c:pt idx="1349">
                  <c:v>7.3979400086720402</c:v>
                </c:pt>
                <c:pt idx="1350">
                  <c:v>7.3010299956639804</c:v>
                </c:pt>
                <c:pt idx="1351">
                  <c:v>7.3979400086720402</c:v>
                </c:pt>
                <c:pt idx="1352">
                  <c:v>6.9030899869919402</c:v>
                </c:pt>
                <c:pt idx="1353">
                  <c:v>7.2787536009528297</c:v>
                </c:pt>
                <c:pt idx="1354">
                  <c:v>7.3010299956639804</c:v>
                </c:pt>
                <c:pt idx="1355">
                  <c:v>7.5440680443502801</c:v>
                </c:pt>
                <c:pt idx="1356">
                  <c:v>7.0413926851582298</c:v>
                </c:pt>
                <c:pt idx="1357">
                  <c:v>7.8129133566428601</c:v>
                </c:pt>
                <c:pt idx="1358">
                  <c:v>7.1760912590556796</c:v>
                </c:pt>
                <c:pt idx="1359">
                  <c:v>7.3253103717110601</c:v>
                </c:pt>
                <c:pt idx="1360">
                  <c:v>7.9030899869919402</c:v>
                </c:pt>
                <c:pt idx="1361">
                  <c:v>6.8450980400142596</c:v>
                </c:pt>
                <c:pt idx="1362">
                  <c:v>7.4471580313422203</c:v>
                </c:pt>
                <c:pt idx="1363">
                  <c:v>7.0791812460476304</c:v>
                </c:pt>
                <c:pt idx="1364">
                  <c:v>6.9542425094393296</c:v>
                </c:pt>
                <c:pt idx="1365">
                  <c:v>6.7781512503836403</c:v>
                </c:pt>
                <c:pt idx="1366">
                  <c:v>6.3201462861110498</c:v>
                </c:pt>
                <c:pt idx="1367">
                  <c:v>7.8129133566428601</c:v>
                </c:pt>
                <c:pt idx="1368">
                  <c:v>7.1072099696478697</c:v>
                </c:pt>
                <c:pt idx="1369">
                  <c:v>7</c:v>
                </c:pt>
                <c:pt idx="1370">
                  <c:v>6.6989700043360196</c:v>
                </c:pt>
                <c:pt idx="1371">
                  <c:v>7.1760912590556796</c:v>
                </c:pt>
                <c:pt idx="1372">
                  <c:v>7.6989700043360196</c:v>
                </c:pt>
                <c:pt idx="1373">
                  <c:v>7.5051499783199098</c:v>
                </c:pt>
                <c:pt idx="1374">
                  <c:v>7.5440680443502801</c:v>
                </c:pt>
                <c:pt idx="1375">
                  <c:v>7.1760912590556796</c:v>
                </c:pt>
                <c:pt idx="1376">
                  <c:v>7.4771212547196599</c:v>
                </c:pt>
                <c:pt idx="1377">
                  <c:v>7.5051499783199098</c:v>
                </c:pt>
                <c:pt idx="1378">
                  <c:v>6.5440680443502801</c:v>
                </c:pt>
                <c:pt idx="1379">
                  <c:v>7.3979400086720402</c:v>
                </c:pt>
                <c:pt idx="1380">
                  <c:v>7</c:v>
                </c:pt>
                <c:pt idx="1381">
                  <c:v>7.2041199826559303</c:v>
                </c:pt>
                <c:pt idx="1382">
                  <c:v>7.4471580313422203</c:v>
                </c:pt>
                <c:pt idx="1383">
                  <c:v>7.6989700043360196</c:v>
                </c:pt>
                <c:pt idx="1384">
                  <c:v>7.2787536009528297</c:v>
                </c:pt>
                <c:pt idx="1385">
                  <c:v>7.0791812460476304</c:v>
                </c:pt>
                <c:pt idx="1386">
                  <c:v>7.6989700043360196</c:v>
                </c:pt>
                <c:pt idx="1387">
                  <c:v>6.25527250510331</c:v>
                </c:pt>
                <c:pt idx="1388">
                  <c:v>7.3222192947339204</c:v>
                </c:pt>
                <c:pt idx="1389">
                  <c:v>7.0791812460476304</c:v>
                </c:pt>
                <c:pt idx="1390">
                  <c:v>7.0413926851582298</c:v>
                </c:pt>
                <c:pt idx="1391">
                  <c:v>7.3010299956639804</c:v>
                </c:pt>
                <c:pt idx="1392">
                  <c:v>7.29666519026153</c:v>
                </c:pt>
                <c:pt idx="1393">
                  <c:v>7.7634279935629404</c:v>
                </c:pt>
                <c:pt idx="1394">
                  <c:v>7.25527250510331</c:v>
                </c:pt>
                <c:pt idx="1395">
                  <c:v>6.9030899869919402</c:v>
                </c:pt>
                <c:pt idx="1396">
                  <c:v>6.6020599913279598</c:v>
                </c:pt>
                <c:pt idx="1397">
                  <c:v>7.4771212547196599</c:v>
                </c:pt>
                <c:pt idx="1398">
                  <c:v>7.6989700043360196</c:v>
                </c:pt>
                <c:pt idx="1399">
                  <c:v>7.4913616938342704</c:v>
                </c:pt>
                <c:pt idx="1400">
                  <c:v>6.9542425094393296</c:v>
                </c:pt>
                <c:pt idx="1401">
                  <c:v>7.3010299956639804</c:v>
                </c:pt>
                <c:pt idx="1402">
                  <c:v>7.3979400086720402</c:v>
                </c:pt>
                <c:pt idx="1403">
                  <c:v>7.3979400086720402</c:v>
                </c:pt>
                <c:pt idx="1404">
                  <c:v>7.7403626894942397</c:v>
                </c:pt>
                <c:pt idx="1405">
                  <c:v>7.3010299956639804</c:v>
                </c:pt>
                <c:pt idx="1406">
                  <c:v>7.6020599913279598</c:v>
                </c:pt>
                <c:pt idx="1407">
                  <c:v>7.7923916894982499</c:v>
                </c:pt>
                <c:pt idx="1408">
                  <c:v>6.6989700043360196</c:v>
                </c:pt>
                <c:pt idx="1409">
                  <c:v>7.6020599913279598</c:v>
                </c:pt>
                <c:pt idx="1410">
                  <c:v>7.3802112417116099</c:v>
                </c:pt>
                <c:pt idx="1411">
                  <c:v>7.5440680443502801</c:v>
                </c:pt>
                <c:pt idx="1412">
                  <c:v>7.3222192947339204</c:v>
                </c:pt>
                <c:pt idx="1413">
                  <c:v>7.1760912590556796</c:v>
                </c:pt>
                <c:pt idx="1414">
                  <c:v>7.5051499783199098</c:v>
                </c:pt>
                <c:pt idx="1415">
                  <c:v>7.5440680443502801</c:v>
                </c:pt>
                <c:pt idx="1416">
                  <c:v>7.6989700043360196</c:v>
                </c:pt>
                <c:pt idx="1417">
                  <c:v>7.3802112417116099</c:v>
                </c:pt>
                <c:pt idx="1418">
                  <c:v>7.6989700043360196</c:v>
                </c:pt>
                <c:pt idx="1419">
                  <c:v>7.8750612633917001</c:v>
                </c:pt>
                <c:pt idx="1420">
                  <c:v>7</c:v>
                </c:pt>
                <c:pt idx="1421">
                  <c:v>7.0791812460476304</c:v>
                </c:pt>
                <c:pt idx="1422">
                  <c:v>6.6989700043360196</c:v>
                </c:pt>
                <c:pt idx="1423">
                  <c:v>7.6532125137753404</c:v>
                </c:pt>
                <c:pt idx="1424">
                  <c:v>5</c:v>
                </c:pt>
                <c:pt idx="1425">
                  <c:v>7.6989700043360196</c:v>
                </c:pt>
                <c:pt idx="1426">
                  <c:v>7.4771212547196599</c:v>
                </c:pt>
                <c:pt idx="1427">
                  <c:v>7.5440680443502801</c:v>
                </c:pt>
                <c:pt idx="1428">
                  <c:v>7.0791812460476304</c:v>
                </c:pt>
                <c:pt idx="1429">
                  <c:v>7.3979400086720402</c:v>
                </c:pt>
                <c:pt idx="1430">
                  <c:v>6.9030899869919402</c:v>
                </c:pt>
                <c:pt idx="1431">
                  <c:v>7.3424226808222102</c:v>
                </c:pt>
                <c:pt idx="1432">
                  <c:v>7.7781512503836403</c:v>
                </c:pt>
                <c:pt idx="1433">
                  <c:v>7.1760912590556796</c:v>
                </c:pt>
                <c:pt idx="1434">
                  <c:v>7.2304489213782697</c:v>
                </c:pt>
                <c:pt idx="1435">
                  <c:v>7.41497334797082</c:v>
                </c:pt>
                <c:pt idx="1436">
                  <c:v>7.0791812460476304</c:v>
                </c:pt>
                <c:pt idx="1437">
                  <c:v>6.9294189257142902</c:v>
                </c:pt>
                <c:pt idx="1438">
                  <c:v>7.8129133566428601</c:v>
                </c:pt>
                <c:pt idx="1439">
                  <c:v>7.5440680443502801</c:v>
                </c:pt>
                <c:pt idx="1440">
                  <c:v>6.7781512503836403</c:v>
                </c:pt>
                <c:pt idx="1441">
                  <c:v>7.1760912590556796</c:v>
                </c:pt>
                <c:pt idx="1442">
                  <c:v>6.6989700043360196</c:v>
                </c:pt>
                <c:pt idx="1443">
                  <c:v>7.3222192947339204</c:v>
                </c:pt>
                <c:pt idx="1444">
                  <c:v>7.3010299956639804</c:v>
                </c:pt>
                <c:pt idx="1445">
                  <c:v>7.3617278360175904</c:v>
                </c:pt>
                <c:pt idx="1446">
                  <c:v>7.7634279935629404</c:v>
                </c:pt>
                <c:pt idx="1447">
                  <c:v>7.2787536009528297</c:v>
                </c:pt>
                <c:pt idx="1448">
                  <c:v>6.6989700043360196</c:v>
                </c:pt>
                <c:pt idx="1449">
                  <c:v>7.8129133566428601</c:v>
                </c:pt>
                <c:pt idx="1450">
                  <c:v>6.6901960800285103</c:v>
                </c:pt>
                <c:pt idx="1451">
                  <c:v>6.9542425094393296</c:v>
                </c:pt>
                <c:pt idx="1452">
                  <c:v>6.8388490907372601</c:v>
                </c:pt>
                <c:pt idx="1453">
                  <c:v>6.6020599913279598</c:v>
                </c:pt>
                <c:pt idx="1454">
                  <c:v>7.5563025007672904</c:v>
                </c:pt>
                <c:pt idx="1455">
                  <c:v>7.4313637641589896</c:v>
                </c:pt>
                <c:pt idx="1456">
                  <c:v>7.6989700043360196</c:v>
                </c:pt>
                <c:pt idx="1457">
                  <c:v>7</c:v>
                </c:pt>
                <c:pt idx="1458">
                  <c:v>7.6989700043360196</c:v>
                </c:pt>
                <c:pt idx="1459">
                  <c:v>6.7781512503836403</c:v>
                </c:pt>
                <c:pt idx="1460">
                  <c:v>7.1139433523068396</c:v>
                </c:pt>
                <c:pt idx="1461">
                  <c:v>6.5563025007672904</c:v>
                </c:pt>
                <c:pt idx="1462">
                  <c:v>6.6989700043360196</c:v>
                </c:pt>
                <c:pt idx="1463">
                  <c:v>7.1760912590556796</c:v>
                </c:pt>
                <c:pt idx="1464">
                  <c:v>7.6020599913279598</c:v>
                </c:pt>
                <c:pt idx="1465">
                  <c:v>6.6020599913279598</c:v>
                </c:pt>
                <c:pt idx="1466">
                  <c:v>7.4471580313422203</c:v>
                </c:pt>
                <c:pt idx="1467">
                  <c:v>7.1139433523068396</c:v>
                </c:pt>
                <c:pt idx="1468">
                  <c:v>7.5440680443502801</c:v>
                </c:pt>
                <c:pt idx="1469">
                  <c:v>7.4771212547196599</c:v>
                </c:pt>
                <c:pt idx="1470">
                  <c:v>7.3010299956639804</c:v>
                </c:pt>
                <c:pt idx="1471">
                  <c:v>7.4771212547196599</c:v>
                </c:pt>
                <c:pt idx="1472">
                  <c:v>7.6020599913279598</c:v>
                </c:pt>
                <c:pt idx="1473">
                  <c:v>6.8864907251724796</c:v>
                </c:pt>
                <c:pt idx="1474">
                  <c:v>7.3010299956639804</c:v>
                </c:pt>
                <c:pt idx="1475">
                  <c:v>7.3010299956639804</c:v>
                </c:pt>
                <c:pt idx="1476">
                  <c:v>5.6020599913279598</c:v>
                </c:pt>
                <c:pt idx="1477">
                  <c:v>7.3617278360175904</c:v>
                </c:pt>
                <c:pt idx="1478">
                  <c:v>7.1760912590556796</c:v>
                </c:pt>
                <c:pt idx="1479">
                  <c:v>7.5440680443502801</c:v>
                </c:pt>
                <c:pt idx="1480">
                  <c:v>7.6232492903978999</c:v>
                </c:pt>
                <c:pt idx="1481">
                  <c:v>6</c:v>
                </c:pt>
                <c:pt idx="1482">
                  <c:v>7.6020599913279598</c:v>
                </c:pt>
                <c:pt idx="1483">
                  <c:v>7.6020599913279598</c:v>
                </c:pt>
                <c:pt idx="1484">
                  <c:v>7.6020599913279598</c:v>
                </c:pt>
                <c:pt idx="1485">
                  <c:v>7.8750612633917001</c:v>
                </c:pt>
                <c:pt idx="1486">
                  <c:v>7.1760912590556796</c:v>
                </c:pt>
                <c:pt idx="1487">
                  <c:v>7.3979400086720402</c:v>
                </c:pt>
                <c:pt idx="1488">
                  <c:v>7.1760912590556796</c:v>
                </c:pt>
                <c:pt idx="1489">
                  <c:v>7.4771212547196599</c:v>
                </c:pt>
                <c:pt idx="1490">
                  <c:v>7.25527250510331</c:v>
                </c:pt>
                <c:pt idx="1491">
                  <c:v>7.4771212547196599</c:v>
                </c:pt>
                <c:pt idx="1492">
                  <c:v>7.1760912590556796</c:v>
                </c:pt>
                <c:pt idx="1493">
                  <c:v>7.3010299956639804</c:v>
                </c:pt>
                <c:pt idx="1494">
                  <c:v>7.3617278360175904</c:v>
                </c:pt>
                <c:pt idx="1495">
                  <c:v>7.7781512503836403</c:v>
                </c:pt>
                <c:pt idx="1496">
                  <c:v>7.9138138523837203</c:v>
                </c:pt>
                <c:pt idx="1497">
                  <c:v>7</c:v>
                </c:pt>
                <c:pt idx="1498">
                  <c:v>7.1139433523068396</c:v>
                </c:pt>
                <c:pt idx="1499">
                  <c:v>7.7781512503836403</c:v>
                </c:pt>
                <c:pt idx="1500">
                  <c:v>7.2041199826559303</c:v>
                </c:pt>
                <c:pt idx="1501">
                  <c:v>6.7781512503836403</c:v>
                </c:pt>
                <c:pt idx="1502">
                  <c:v>7.3979400086720402</c:v>
                </c:pt>
                <c:pt idx="1503">
                  <c:v>7.1139433523068396</c:v>
                </c:pt>
                <c:pt idx="1504">
                  <c:v>6.8450980400142596</c:v>
                </c:pt>
                <c:pt idx="1505">
                  <c:v>7.6989700043360196</c:v>
                </c:pt>
                <c:pt idx="1506">
                  <c:v>7.5314789170422598</c:v>
                </c:pt>
                <c:pt idx="1507">
                  <c:v>7.6434526764861896</c:v>
                </c:pt>
                <c:pt idx="1508">
                  <c:v>7.4771212547196599</c:v>
                </c:pt>
                <c:pt idx="1509">
                  <c:v>7.5682017240669897</c:v>
                </c:pt>
                <c:pt idx="1510">
                  <c:v>7.3979400086720402</c:v>
                </c:pt>
                <c:pt idx="1511">
                  <c:v>7.3010299956639804</c:v>
                </c:pt>
                <c:pt idx="1512">
                  <c:v>7.0413926851582298</c:v>
                </c:pt>
                <c:pt idx="1513">
                  <c:v>8.0791812460476304</c:v>
                </c:pt>
                <c:pt idx="1514">
                  <c:v>7.5051499783199098</c:v>
                </c:pt>
                <c:pt idx="1515">
                  <c:v>7.4623979978989601</c:v>
                </c:pt>
                <c:pt idx="1516">
                  <c:v>7.6989700043360196</c:v>
                </c:pt>
                <c:pt idx="1517">
                  <c:v>7.0969100130080598</c:v>
                </c:pt>
                <c:pt idx="1518">
                  <c:v>6.8450980400142596</c:v>
                </c:pt>
                <c:pt idx="1519">
                  <c:v>7.6989700043360196</c:v>
                </c:pt>
                <c:pt idx="1520">
                  <c:v>7.1760912590556796</c:v>
                </c:pt>
                <c:pt idx="1521">
                  <c:v>8.1139433523068405</c:v>
                </c:pt>
                <c:pt idx="1522">
                  <c:v>7.6020599913279598</c:v>
                </c:pt>
                <c:pt idx="1523">
                  <c:v>7.6989700043360196</c:v>
                </c:pt>
                <c:pt idx="1524">
                  <c:v>7.3010299956639804</c:v>
                </c:pt>
                <c:pt idx="1525">
                  <c:v>7.0413926851582298</c:v>
                </c:pt>
                <c:pt idx="1526">
                  <c:v>6.5563025007672904</c:v>
                </c:pt>
                <c:pt idx="1527">
                  <c:v>7.2787536009528297</c:v>
                </c:pt>
                <c:pt idx="1528">
                  <c:v>7.1760912590556796</c:v>
                </c:pt>
                <c:pt idx="1529">
                  <c:v>7.2041199826559303</c:v>
                </c:pt>
                <c:pt idx="1530">
                  <c:v>7.4623979978989601</c:v>
                </c:pt>
                <c:pt idx="1531">
                  <c:v>7.6989700043360196</c:v>
                </c:pt>
                <c:pt idx="1532">
                  <c:v>7</c:v>
                </c:pt>
                <c:pt idx="1533">
                  <c:v>7.5563025007672904</c:v>
                </c:pt>
                <c:pt idx="1534">
                  <c:v>6.7781512503836403</c:v>
                </c:pt>
                <c:pt idx="1535">
                  <c:v>7.6812412373755903</c:v>
                </c:pt>
                <c:pt idx="1536">
                  <c:v>7.5440680443502801</c:v>
                </c:pt>
                <c:pt idx="1537">
                  <c:v>7.7634279935629404</c:v>
                </c:pt>
                <c:pt idx="1538">
                  <c:v>7.4771212547196599</c:v>
                </c:pt>
                <c:pt idx="1539">
                  <c:v>7.7781512503836403</c:v>
                </c:pt>
                <c:pt idx="1540">
                  <c:v>7.7781512503836403</c:v>
                </c:pt>
                <c:pt idx="1541">
                  <c:v>7.3979400086720402</c:v>
                </c:pt>
                <c:pt idx="1542">
                  <c:v>7.3424226808222102</c:v>
                </c:pt>
                <c:pt idx="1543">
                  <c:v>7</c:v>
                </c:pt>
                <c:pt idx="1544">
                  <c:v>7.6532125137753404</c:v>
                </c:pt>
                <c:pt idx="1545">
                  <c:v>7.7781512503836403</c:v>
                </c:pt>
                <c:pt idx="1546">
                  <c:v>7.3010299956639804</c:v>
                </c:pt>
                <c:pt idx="1547">
                  <c:v>7.5051499783199098</c:v>
                </c:pt>
                <c:pt idx="1548">
                  <c:v>7.1760912590556796</c:v>
                </c:pt>
                <c:pt idx="1549">
                  <c:v>7.6020599913279598</c:v>
                </c:pt>
                <c:pt idx="1550">
                  <c:v>7.4771212547196599</c:v>
                </c:pt>
                <c:pt idx="1551">
                  <c:v>7.8750612633917001</c:v>
                </c:pt>
                <c:pt idx="1552">
                  <c:v>7.4771212547196599</c:v>
                </c:pt>
                <c:pt idx="1553">
                  <c:v>7.41497334797082</c:v>
                </c:pt>
                <c:pt idx="1554">
                  <c:v>7.4771212547196599</c:v>
                </c:pt>
                <c:pt idx="1555">
                  <c:v>7.3010299956639804</c:v>
                </c:pt>
                <c:pt idx="1556">
                  <c:v>7.5440680443502801</c:v>
                </c:pt>
                <c:pt idx="1557">
                  <c:v>7.3979400086720402</c:v>
                </c:pt>
                <c:pt idx="1558">
                  <c:v>7.5797835966168101</c:v>
                </c:pt>
                <c:pt idx="1559">
                  <c:v>7.3979400086720402</c:v>
                </c:pt>
                <c:pt idx="1560">
                  <c:v>7.3617278360175904</c:v>
                </c:pt>
                <c:pt idx="1561">
                  <c:v>7.25527250510331</c:v>
                </c:pt>
                <c:pt idx="1562">
                  <c:v>7.7558748556724897</c:v>
                </c:pt>
                <c:pt idx="1563">
                  <c:v>7.9030899869919402</c:v>
                </c:pt>
                <c:pt idx="1564">
                  <c:v>7.0791812460476304</c:v>
                </c:pt>
                <c:pt idx="1565">
                  <c:v>7.5051499783199098</c:v>
                </c:pt>
                <c:pt idx="1566">
                  <c:v>6.9030899869919402</c:v>
                </c:pt>
                <c:pt idx="1567">
                  <c:v>7.1398790864012396</c:v>
                </c:pt>
                <c:pt idx="1568">
                  <c:v>7.3010299956639804</c:v>
                </c:pt>
                <c:pt idx="1569">
                  <c:v>7.7923916894982499</c:v>
                </c:pt>
                <c:pt idx="1570">
                  <c:v>7.7781512503836403</c:v>
                </c:pt>
                <c:pt idx="1571">
                  <c:v>7.5563025007672904</c:v>
                </c:pt>
                <c:pt idx="1572">
                  <c:v>6.6020599913279598</c:v>
                </c:pt>
                <c:pt idx="1573">
                  <c:v>7.1760912590556796</c:v>
                </c:pt>
                <c:pt idx="1574">
                  <c:v>7.4471580313422203</c:v>
                </c:pt>
                <c:pt idx="1575">
                  <c:v>7.7160033436348003</c:v>
                </c:pt>
                <c:pt idx="1576">
                  <c:v>7</c:v>
                </c:pt>
                <c:pt idx="1577">
                  <c:v>7.1760912590556796</c:v>
                </c:pt>
                <c:pt idx="1578">
                  <c:v>7.3010299956639804</c:v>
                </c:pt>
                <c:pt idx="1579">
                  <c:v>7.4471580313422203</c:v>
                </c:pt>
                <c:pt idx="1580">
                  <c:v>7.3617278360175904</c:v>
                </c:pt>
                <c:pt idx="1581">
                  <c:v>7.0413926851582298</c:v>
                </c:pt>
                <c:pt idx="1582">
                  <c:v>7.4913616938342704</c:v>
                </c:pt>
                <c:pt idx="1583">
                  <c:v>7.3617278360175904</c:v>
                </c:pt>
                <c:pt idx="1584">
                  <c:v>7.2041199826559303</c:v>
                </c:pt>
                <c:pt idx="1585">
                  <c:v>7.8450980400142596</c:v>
                </c:pt>
                <c:pt idx="1586">
                  <c:v>7.4771212547196599</c:v>
                </c:pt>
                <c:pt idx="1587">
                  <c:v>7.9030899869919402</c:v>
                </c:pt>
                <c:pt idx="1588">
                  <c:v>7.1205739312058496</c:v>
                </c:pt>
                <c:pt idx="1589">
                  <c:v>7.6532125137753404</c:v>
                </c:pt>
                <c:pt idx="1590">
                  <c:v>7.4771212547196599</c:v>
                </c:pt>
                <c:pt idx="1591">
                  <c:v>7.2041199826559303</c:v>
                </c:pt>
                <c:pt idx="1592">
                  <c:v>7.0791812460476304</c:v>
                </c:pt>
                <c:pt idx="1593">
                  <c:v>6.8129133566428601</c:v>
                </c:pt>
                <c:pt idx="1594">
                  <c:v>7.8750612633917001</c:v>
                </c:pt>
                <c:pt idx="1595">
                  <c:v>6.6989700043360196</c:v>
                </c:pt>
                <c:pt idx="1596">
                  <c:v>7.3010299956639804</c:v>
                </c:pt>
                <c:pt idx="1597">
                  <c:v>6.8450980400142596</c:v>
                </c:pt>
                <c:pt idx="1598">
                  <c:v>5.1139433523068396</c:v>
                </c:pt>
                <c:pt idx="1599">
                  <c:v>7.5051499783199098</c:v>
                </c:pt>
                <c:pt idx="1600">
                  <c:v>7.6020599913279598</c:v>
                </c:pt>
                <c:pt idx="1601">
                  <c:v>7.5185139398778897</c:v>
                </c:pt>
                <c:pt idx="1602">
                  <c:v>7.9731278535997001</c:v>
                </c:pt>
                <c:pt idx="1603">
                  <c:v>7.4771212547196599</c:v>
                </c:pt>
                <c:pt idx="1604">
                  <c:v>7.1139433523068396</c:v>
                </c:pt>
                <c:pt idx="1605">
                  <c:v>7.3222192947339204</c:v>
                </c:pt>
                <c:pt idx="1606">
                  <c:v>7.3010299956639804</c:v>
                </c:pt>
                <c:pt idx="1607">
                  <c:v>7.7781512503836403</c:v>
                </c:pt>
                <c:pt idx="1608">
                  <c:v>7.9030899869919402</c:v>
                </c:pt>
                <c:pt idx="1609">
                  <c:v>7.7118072290411899</c:v>
                </c:pt>
                <c:pt idx="1610">
                  <c:v>7.5051499783199098</c:v>
                </c:pt>
                <c:pt idx="1611">
                  <c:v>7.6989700043360196</c:v>
                </c:pt>
                <c:pt idx="1612">
                  <c:v>7.1760912590556796</c:v>
                </c:pt>
                <c:pt idx="1613">
                  <c:v>6.6989700043360196</c:v>
                </c:pt>
                <c:pt idx="1614">
                  <c:v>7.6020599913279598</c:v>
                </c:pt>
                <c:pt idx="1615">
                  <c:v>7.0791812460476304</c:v>
                </c:pt>
                <c:pt idx="1616">
                  <c:v>7.6989700043360196</c:v>
                </c:pt>
                <c:pt idx="1617">
                  <c:v>7.2304489213782697</c:v>
                </c:pt>
                <c:pt idx="1618">
                  <c:v>7.4771212547196599</c:v>
                </c:pt>
                <c:pt idx="1619">
                  <c:v>7.6020599913279598</c:v>
                </c:pt>
                <c:pt idx="1620">
                  <c:v>7.6989700043360196</c:v>
                </c:pt>
                <c:pt idx="1621">
                  <c:v>7.7781512503836403</c:v>
                </c:pt>
                <c:pt idx="1622">
                  <c:v>7.6532125137753404</c:v>
                </c:pt>
                <c:pt idx="1623">
                  <c:v>7.1760912590556796</c:v>
                </c:pt>
                <c:pt idx="1624">
                  <c:v>7.0791812460476304</c:v>
                </c:pt>
                <c:pt idx="1625">
                  <c:v>7.4313637641589896</c:v>
                </c:pt>
                <c:pt idx="1626">
                  <c:v>7.0791812460476304</c:v>
                </c:pt>
                <c:pt idx="1627">
                  <c:v>7.7781512503836403</c:v>
                </c:pt>
                <c:pt idx="1628">
                  <c:v>7.3979400086720402</c:v>
                </c:pt>
                <c:pt idx="1629">
                  <c:v>7.3979400086720402</c:v>
                </c:pt>
                <c:pt idx="1630">
                  <c:v>7.3979400086720402</c:v>
                </c:pt>
                <c:pt idx="1631">
                  <c:v>7.6334684555795898</c:v>
                </c:pt>
                <c:pt idx="1632">
                  <c:v>7.8450980400142596</c:v>
                </c:pt>
                <c:pt idx="1633">
                  <c:v>7.6989700043360196</c:v>
                </c:pt>
                <c:pt idx="1634">
                  <c:v>7.4313637641589896</c:v>
                </c:pt>
                <c:pt idx="1635">
                  <c:v>7.7403626894942397</c:v>
                </c:pt>
                <c:pt idx="1636">
                  <c:v>7.25527250510331</c:v>
                </c:pt>
                <c:pt idx="1637">
                  <c:v>7.2304489213782697</c:v>
                </c:pt>
                <c:pt idx="1638">
                  <c:v>7.5440680443502801</c:v>
                </c:pt>
                <c:pt idx="1639">
                  <c:v>7.7481880270061998</c:v>
                </c:pt>
                <c:pt idx="1640">
                  <c:v>6.7781512503836403</c:v>
                </c:pt>
                <c:pt idx="1641">
                  <c:v>7.06069784035361</c:v>
                </c:pt>
                <c:pt idx="1642">
                  <c:v>7.3424226808222102</c:v>
                </c:pt>
                <c:pt idx="1643">
                  <c:v>7.7781512503836403</c:v>
                </c:pt>
                <c:pt idx="1644">
                  <c:v>7</c:v>
                </c:pt>
                <c:pt idx="1645">
                  <c:v>6.8129133566428601</c:v>
                </c:pt>
                <c:pt idx="1646">
                  <c:v>7.3010299956639804</c:v>
                </c:pt>
                <c:pt idx="1647">
                  <c:v>7.8195439355418701</c:v>
                </c:pt>
                <c:pt idx="1648">
                  <c:v>7.6532125137753404</c:v>
                </c:pt>
                <c:pt idx="1649">
                  <c:v>7.41497334797082</c:v>
                </c:pt>
                <c:pt idx="1650">
                  <c:v>7.8450980400142596</c:v>
                </c:pt>
                <c:pt idx="1651">
                  <c:v>6.7781512503836403</c:v>
                </c:pt>
                <c:pt idx="1652">
                  <c:v>7.8450980400142596</c:v>
                </c:pt>
                <c:pt idx="1653">
                  <c:v>7.5797835966168101</c:v>
                </c:pt>
                <c:pt idx="1654">
                  <c:v>7.4771212547196599</c:v>
                </c:pt>
                <c:pt idx="1655">
                  <c:v>7.6020599913279598</c:v>
                </c:pt>
                <c:pt idx="1656">
                  <c:v>7.4471580313422203</c:v>
                </c:pt>
                <c:pt idx="1657">
                  <c:v>6.6532125137753404</c:v>
                </c:pt>
                <c:pt idx="1658">
                  <c:v>7.6989700043360196</c:v>
                </c:pt>
                <c:pt idx="1659">
                  <c:v>6.7403626894942397</c:v>
                </c:pt>
                <c:pt idx="1660">
                  <c:v>6.6989700043360196</c:v>
                </c:pt>
                <c:pt idx="1661">
                  <c:v>7.3979400086720402</c:v>
                </c:pt>
                <c:pt idx="1662">
                  <c:v>7</c:v>
                </c:pt>
                <c:pt idx="1663">
                  <c:v>7.1760912590556796</c:v>
                </c:pt>
                <c:pt idx="1664">
                  <c:v>7.8750612633917001</c:v>
                </c:pt>
                <c:pt idx="1665">
                  <c:v>7.9190780923760702</c:v>
                </c:pt>
                <c:pt idx="1666">
                  <c:v>7.0413926851582298</c:v>
                </c:pt>
                <c:pt idx="1667">
                  <c:v>5.9777236052888503</c:v>
                </c:pt>
                <c:pt idx="1668">
                  <c:v>7.0413926851582298</c:v>
                </c:pt>
                <c:pt idx="1669">
                  <c:v>7.5440680443502801</c:v>
                </c:pt>
                <c:pt idx="1670">
                  <c:v>7.8929103764809696</c:v>
                </c:pt>
                <c:pt idx="1671">
                  <c:v>7.3010299956639804</c:v>
                </c:pt>
                <c:pt idx="1672">
                  <c:v>6.9731278535997001</c:v>
                </c:pt>
                <c:pt idx="1673">
                  <c:v>7.7781512503836403</c:v>
                </c:pt>
                <c:pt idx="1674">
                  <c:v>7.3010299956639804</c:v>
                </c:pt>
                <c:pt idx="1675">
                  <c:v>6.3979400086720402</c:v>
                </c:pt>
                <c:pt idx="1676">
                  <c:v>7.6989700043360196</c:v>
                </c:pt>
                <c:pt idx="1677">
                  <c:v>7.6989700043360196</c:v>
                </c:pt>
                <c:pt idx="1678">
                  <c:v>7.6532125137753404</c:v>
                </c:pt>
                <c:pt idx="1679">
                  <c:v>7.5440680443502801</c:v>
                </c:pt>
                <c:pt idx="1680">
                  <c:v>7.9542425094393296</c:v>
                </c:pt>
                <c:pt idx="1681">
                  <c:v>6.9030899869919402</c:v>
                </c:pt>
                <c:pt idx="1682">
                  <c:v>7.3010299956639804</c:v>
                </c:pt>
                <c:pt idx="1683">
                  <c:v>7.6020599913279598</c:v>
                </c:pt>
                <c:pt idx="1684">
                  <c:v>7.6020599913279598</c:v>
                </c:pt>
                <c:pt idx="1685">
                  <c:v>7.4313637641589896</c:v>
                </c:pt>
                <c:pt idx="1686">
                  <c:v>7.4471580313422203</c:v>
                </c:pt>
                <c:pt idx="1687">
                  <c:v>6.8750612633917001</c:v>
                </c:pt>
                <c:pt idx="1688">
                  <c:v>7.5051499783199098</c:v>
                </c:pt>
                <c:pt idx="1689">
                  <c:v>7.4471580313422203</c:v>
                </c:pt>
                <c:pt idx="1690">
                  <c:v>7.9542425094393296</c:v>
                </c:pt>
                <c:pt idx="1691">
                  <c:v>6.4471580313422203</c:v>
                </c:pt>
                <c:pt idx="1692">
                  <c:v>7.6020599913279598</c:v>
                </c:pt>
                <c:pt idx="1693">
                  <c:v>7.6989700043360196</c:v>
                </c:pt>
                <c:pt idx="1694">
                  <c:v>7.0791812460476304</c:v>
                </c:pt>
                <c:pt idx="1695">
                  <c:v>7.5440680443502801</c:v>
                </c:pt>
                <c:pt idx="1696">
                  <c:v>7.8450980400142596</c:v>
                </c:pt>
                <c:pt idx="1697">
                  <c:v>7.7781512503836403</c:v>
                </c:pt>
                <c:pt idx="1698">
                  <c:v>7.1760912590556796</c:v>
                </c:pt>
                <c:pt idx="1699">
                  <c:v>7.8750612633917001</c:v>
                </c:pt>
                <c:pt idx="1700">
                  <c:v>7.41497334797082</c:v>
                </c:pt>
                <c:pt idx="1701">
                  <c:v>7.1760912590556796</c:v>
                </c:pt>
                <c:pt idx="1702">
                  <c:v>7.0413926851582298</c:v>
                </c:pt>
                <c:pt idx="1703">
                  <c:v>8.1139433523068405</c:v>
                </c:pt>
                <c:pt idx="1704">
                  <c:v>8.2041199826559197</c:v>
                </c:pt>
                <c:pt idx="1705">
                  <c:v>7.5185139398778897</c:v>
                </c:pt>
                <c:pt idx="1706">
                  <c:v>7.0413926851582298</c:v>
                </c:pt>
                <c:pt idx="1707">
                  <c:v>7.7558748556724897</c:v>
                </c:pt>
                <c:pt idx="1708">
                  <c:v>7.8721562727482901</c:v>
                </c:pt>
                <c:pt idx="1709">
                  <c:v>7.7781512503836403</c:v>
                </c:pt>
                <c:pt idx="1710">
                  <c:v>6.5688512712812903</c:v>
                </c:pt>
                <c:pt idx="1711">
                  <c:v>7.4771212547196599</c:v>
                </c:pt>
                <c:pt idx="1712">
                  <c:v>7.25527250510331</c:v>
                </c:pt>
                <c:pt idx="1713">
                  <c:v>7.6020599913279598</c:v>
                </c:pt>
                <c:pt idx="1714">
                  <c:v>6</c:v>
                </c:pt>
                <c:pt idx="1715">
                  <c:v>7.5314789170422598</c:v>
                </c:pt>
                <c:pt idx="1716">
                  <c:v>7.3979400086720402</c:v>
                </c:pt>
                <c:pt idx="1717">
                  <c:v>7.2304489213782697</c:v>
                </c:pt>
                <c:pt idx="1718">
                  <c:v>7.5440680443502801</c:v>
                </c:pt>
                <c:pt idx="1719">
                  <c:v>7.6434526764861896</c:v>
                </c:pt>
                <c:pt idx="1720">
                  <c:v>7.4771212547196599</c:v>
                </c:pt>
                <c:pt idx="1721">
                  <c:v>7.7403626894942397</c:v>
                </c:pt>
                <c:pt idx="1722">
                  <c:v>6.9030899869919402</c:v>
                </c:pt>
                <c:pt idx="1723">
                  <c:v>7.3424226808222102</c:v>
                </c:pt>
                <c:pt idx="1724">
                  <c:v>7.6232492903978999</c:v>
                </c:pt>
                <c:pt idx="1725">
                  <c:v>7.4771212547196599</c:v>
                </c:pt>
                <c:pt idx="1726">
                  <c:v>7.5682017240669897</c:v>
                </c:pt>
                <c:pt idx="1727">
                  <c:v>7.4771212547196599</c:v>
                </c:pt>
                <c:pt idx="1728">
                  <c:v>6.5865873046717596</c:v>
                </c:pt>
                <c:pt idx="1729">
                  <c:v>7.0413926851582298</c:v>
                </c:pt>
                <c:pt idx="1730">
                  <c:v>6.5185139398778897</c:v>
                </c:pt>
                <c:pt idx="1731">
                  <c:v>7</c:v>
                </c:pt>
                <c:pt idx="1732">
                  <c:v>7.1760912590556796</c:v>
                </c:pt>
                <c:pt idx="1733">
                  <c:v>7.1760912590556796</c:v>
                </c:pt>
                <c:pt idx="1734">
                  <c:v>6.6989700043360196</c:v>
                </c:pt>
                <c:pt idx="1735">
                  <c:v>7.8129133566428601</c:v>
                </c:pt>
                <c:pt idx="1736">
                  <c:v>7.4771212547196599</c:v>
                </c:pt>
                <c:pt idx="1737">
                  <c:v>7.3979400086720402</c:v>
                </c:pt>
                <c:pt idx="1738">
                  <c:v>7.4471580313422203</c:v>
                </c:pt>
                <c:pt idx="1739">
                  <c:v>8.1731862684122696</c:v>
                </c:pt>
                <c:pt idx="1740">
                  <c:v>7.5563025007672904</c:v>
                </c:pt>
                <c:pt idx="1741">
                  <c:v>7.4771212547196599</c:v>
                </c:pt>
                <c:pt idx="1742">
                  <c:v>7.3010299956639804</c:v>
                </c:pt>
                <c:pt idx="1743">
                  <c:v>7.25527250510331</c:v>
                </c:pt>
                <c:pt idx="1744">
                  <c:v>7.3010299956639804</c:v>
                </c:pt>
                <c:pt idx="1745">
                  <c:v>7.2304489213782697</c:v>
                </c:pt>
                <c:pt idx="1746">
                  <c:v>7.3010299956639804</c:v>
                </c:pt>
                <c:pt idx="1747">
                  <c:v>7.3979400086720402</c:v>
                </c:pt>
                <c:pt idx="1748">
                  <c:v>7.7403626894942397</c:v>
                </c:pt>
                <c:pt idx="1749">
                  <c:v>7.41497334797082</c:v>
                </c:pt>
                <c:pt idx="1750">
                  <c:v>7.6020599913279598</c:v>
                </c:pt>
                <c:pt idx="1751">
                  <c:v>7.3979400086720402</c:v>
                </c:pt>
                <c:pt idx="1752">
                  <c:v>7.9542425094393296</c:v>
                </c:pt>
                <c:pt idx="1753">
                  <c:v>7.8450980400142596</c:v>
                </c:pt>
                <c:pt idx="1754">
                  <c:v>7.6989700043360196</c:v>
                </c:pt>
                <c:pt idx="1755">
                  <c:v>7.3979400086720402</c:v>
                </c:pt>
                <c:pt idx="1756">
                  <c:v>7.2041199826559303</c:v>
                </c:pt>
                <c:pt idx="1757">
                  <c:v>7.4771212547196599</c:v>
                </c:pt>
                <c:pt idx="1758">
                  <c:v>7.3010299956639804</c:v>
                </c:pt>
                <c:pt idx="1759">
                  <c:v>7</c:v>
                </c:pt>
                <c:pt idx="1760">
                  <c:v>7.1760912590556796</c:v>
                </c:pt>
                <c:pt idx="1761">
                  <c:v>7.7781512503836403</c:v>
                </c:pt>
                <c:pt idx="1762">
                  <c:v>7.3979400086720402</c:v>
                </c:pt>
                <c:pt idx="1763">
                  <c:v>7.8450980400142596</c:v>
                </c:pt>
                <c:pt idx="1764">
                  <c:v>7.1760912590556796</c:v>
                </c:pt>
                <c:pt idx="1765">
                  <c:v>7.3010299956639804</c:v>
                </c:pt>
                <c:pt idx="1766">
                  <c:v>7.3010299956639804</c:v>
                </c:pt>
                <c:pt idx="1767">
                  <c:v>7.7781512503836403</c:v>
                </c:pt>
                <c:pt idx="1768">
                  <c:v>7.6020599913279598</c:v>
                </c:pt>
                <c:pt idx="1769">
                  <c:v>7.8750612633917001</c:v>
                </c:pt>
                <c:pt idx="1770">
                  <c:v>7.2174839442139103</c:v>
                </c:pt>
                <c:pt idx="1771">
                  <c:v>6.25527250510331</c:v>
                </c:pt>
                <c:pt idx="1772">
                  <c:v>7.3424226808222102</c:v>
                </c:pt>
                <c:pt idx="1773">
                  <c:v>7.41497334797082</c:v>
                </c:pt>
                <c:pt idx="1774">
                  <c:v>7.4913616938342704</c:v>
                </c:pt>
                <c:pt idx="1775">
                  <c:v>7.0413926851582298</c:v>
                </c:pt>
                <c:pt idx="1776">
                  <c:v>7.2041199826559303</c:v>
                </c:pt>
                <c:pt idx="1777">
                  <c:v>7.8325089127062402</c:v>
                </c:pt>
                <c:pt idx="1778">
                  <c:v>7.3424226808222102</c:v>
                </c:pt>
                <c:pt idx="1779">
                  <c:v>7.5440680443502801</c:v>
                </c:pt>
                <c:pt idx="1780">
                  <c:v>7.4771212547196599</c:v>
                </c:pt>
                <c:pt idx="1781">
                  <c:v>7.2041199826559303</c:v>
                </c:pt>
                <c:pt idx="1782">
                  <c:v>7.9030899869919402</c:v>
                </c:pt>
                <c:pt idx="1783">
                  <c:v>7.1139433523068396</c:v>
                </c:pt>
                <c:pt idx="1784">
                  <c:v>7.2787536009528297</c:v>
                </c:pt>
                <c:pt idx="1785">
                  <c:v>8</c:v>
                </c:pt>
                <c:pt idx="1786">
                  <c:v>7.6334684555795898</c:v>
                </c:pt>
                <c:pt idx="1787">
                  <c:v>7.02118929906994</c:v>
                </c:pt>
                <c:pt idx="1788">
                  <c:v>7.0791812460476304</c:v>
                </c:pt>
                <c:pt idx="1789">
                  <c:v>7.3802112417116099</c:v>
                </c:pt>
                <c:pt idx="1790">
                  <c:v>7.6020599913279598</c:v>
                </c:pt>
                <c:pt idx="1791">
                  <c:v>7.4471580313422203</c:v>
                </c:pt>
                <c:pt idx="1792">
                  <c:v>7.5440680443502801</c:v>
                </c:pt>
                <c:pt idx="1793">
                  <c:v>7.5051499783199098</c:v>
                </c:pt>
                <c:pt idx="1794">
                  <c:v>7.9542425094393296</c:v>
                </c:pt>
                <c:pt idx="1795">
                  <c:v>7.5440680443502801</c:v>
                </c:pt>
                <c:pt idx="1796">
                  <c:v>7.6989700043360196</c:v>
                </c:pt>
                <c:pt idx="1797">
                  <c:v>7.6989700043360196</c:v>
                </c:pt>
                <c:pt idx="1798">
                  <c:v>7.1760912590556796</c:v>
                </c:pt>
                <c:pt idx="1799">
                  <c:v>7.2787536009528297</c:v>
                </c:pt>
                <c:pt idx="1800">
                  <c:v>7.8129133566428601</c:v>
                </c:pt>
                <c:pt idx="1801">
                  <c:v>7.5440680443502801</c:v>
                </c:pt>
                <c:pt idx="1802">
                  <c:v>6.9030899869919402</c:v>
                </c:pt>
                <c:pt idx="1803">
                  <c:v>7.5440680443502801</c:v>
                </c:pt>
                <c:pt idx="1804">
                  <c:v>7.6989700043360196</c:v>
                </c:pt>
                <c:pt idx="1805">
                  <c:v>7.8808135922807896</c:v>
                </c:pt>
                <c:pt idx="1806">
                  <c:v>7.1760912590556796</c:v>
                </c:pt>
                <c:pt idx="1807">
                  <c:v>5.4771212547196599</c:v>
                </c:pt>
                <c:pt idx="1808">
                  <c:v>6.3010299956639804</c:v>
                </c:pt>
                <c:pt idx="1809">
                  <c:v>7.7403626894942397</c:v>
                </c:pt>
                <c:pt idx="1810">
                  <c:v>7.2787536009528297</c:v>
                </c:pt>
                <c:pt idx="1811">
                  <c:v>7.6020599913279598</c:v>
                </c:pt>
                <c:pt idx="1812">
                  <c:v>7.3802112417116099</c:v>
                </c:pt>
                <c:pt idx="1813">
                  <c:v>7.4771212547196599</c:v>
                </c:pt>
                <c:pt idx="1814">
                  <c:v>7.3979400086720402</c:v>
                </c:pt>
                <c:pt idx="1815">
                  <c:v>7.25527250510331</c:v>
                </c:pt>
                <c:pt idx="1816">
                  <c:v>7.1643528557844398</c:v>
                </c:pt>
                <c:pt idx="1817">
                  <c:v>7.3010299956639804</c:v>
                </c:pt>
                <c:pt idx="1818">
                  <c:v>7.4929698053204898</c:v>
                </c:pt>
                <c:pt idx="1819">
                  <c:v>7.3979400086720402</c:v>
                </c:pt>
                <c:pt idx="1820">
                  <c:v>7.8325089127062402</c:v>
                </c:pt>
                <c:pt idx="1821">
                  <c:v>7.7781512503836403</c:v>
                </c:pt>
                <c:pt idx="1822">
                  <c:v>7.8129133566428601</c:v>
                </c:pt>
                <c:pt idx="1823">
                  <c:v>7.3222192947339204</c:v>
                </c:pt>
                <c:pt idx="1824">
                  <c:v>7.9294189257142902</c:v>
                </c:pt>
                <c:pt idx="1825">
                  <c:v>7.6989700043360196</c:v>
                </c:pt>
                <c:pt idx="1826">
                  <c:v>7.2304489213782697</c:v>
                </c:pt>
                <c:pt idx="1827">
                  <c:v>7.7634279935629404</c:v>
                </c:pt>
                <c:pt idx="1828">
                  <c:v>7.41497334797082</c:v>
                </c:pt>
                <c:pt idx="1829">
                  <c:v>7.2304489213782697</c:v>
                </c:pt>
                <c:pt idx="1830">
                  <c:v>7.8450980400142596</c:v>
                </c:pt>
                <c:pt idx="1831">
                  <c:v>8.0413926851582307</c:v>
                </c:pt>
                <c:pt idx="1832">
                  <c:v>7.3010299956639804</c:v>
                </c:pt>
                <c:pt idx="1833">
                  <c:v>7.3222192947339204</c:v>
                </c:pt>
                <c:pt idx="1834">
                  <c:v>7.5440680443502801</c:v>
                </c:pt>
                <c:pt idx="1835">
                  <c:v>6.8450980400142596</c:v>
                </c:pt>
                <c:pt idx="1836">
                  <c:v>7.14612803567824</c:v>
                </c:pt>
                <c:pt idx="1837">
                  <c:v>7.3979400086720402</c:v>
                </c:pt>
                <c:pt idx="1838">
                  <c:v>7.6901960800285103</c:v>
                </c:pt>
                <c:pt idx="1839">
                  <c:v>7.0413926851582298</c:v>
                </c:pt>
                <c:pt idx="1840">
                  <c:v>7.7075701760979403</c:v>
                </c:pt>
                <c:pt idx="1841">
                  <c:v>7.5440680443502801</c:v>
                </c:pt>
                <c:pt idx="1842">
                  <c:v>7.7781512503836403</c:v>
                </c:pt>
                <c:pt idx="1843">
                  <c:v>7.1139433523068396</c:v>
                </c:pt>
                <c:pt idx="1844">
                  <c:v>7.2304489213782697</c:v>
                </c:pt>
                <c:pt idx="1845">
                  <c:v>7.3010299956639804</c:v>
                </c:pt>
                <c:pt idx="1846">
                  <c:v>7.1760912590556796</c:v>
                </c:pt>
                <c:pt idx="1847">
                  <c:v>7.7781512503836403</c:v>
                </c:pt>
                <c:pt idx="1848">
                  <c:v>7.6532125137753404</c:v>
                </c:pt>
                <c:pt idx="1849">
                  <c:v>7.6989700043360196</c:v>
                </c:pt>
                <c:pt idx="1850">
                  <c:v>7.5563025007672904</c:v>
                </c:pt>
                <c:pt idx="1851">
                  <c:v>7.3979400086720402</c:v>
                </c:pt>
                <c:pt idx="1852">
                  <c:v>7.7781512503836403</c:v>
                </c:pt>
                <c:pt idx="1853">
                  <c:v>7.7403626894942397</c:v>
                </c:pt>
                <c:pt idx="1854">
                  <c:v>7.7781512503836403</c:v>
                </c:pt>
                <c:pt idx="1855">
                  <c:v>7.5440680443502801</c:v>
                </c:pt>
                <c:pt idx="1856">
                  <c:v>7.6020599913279598</c:v>
                </c:pt>
                <c:pt idx="1857">
                  <c:v>7.8061799739838902</c:v>
                </c:pt>
                <c:pt idx="1858">
                  <c:v>7.4771212547196599</c:v>
                </c:pt>
                <c:pt idx="1859">
                  <c:v>7.9030899869919402</c:v>
                </c:pt>
                <c:pt idx="1860">
                  <c:v>6.9030899869919402</c:v>
                </c:pt>
                <c:pt idx="1861">
                  <c:v>7.6989700043360196</c:v>
                </c:pt>
                <c:pt idx="1862">
                  <c:v>7.5440680443502801</c:v>
                </c:pt>
                <c:pt idx="1863">
                  <c:v>7.5440680443502801</c:v>
                </c:pt>
                <c:pt idx="1864">
                  <c:v>7.7160033436348003</c:v>
                </c:pt>
                <c:pt idx="1865">
                  <c:v>7.6020599913279598</c:v>
                </c:pt>
                <c:pt idx="1866">
                  <c:v>7.4771212547196599</c:v>
                </c:pt>
                <c:pt idx="1867">
                  <c:v>7.1139433523068396</c:v>
                </c:pt>
                <c:pt idx="1868">
                  <c:v>7.3010299956639804</c:v>
                </c:pt>
                <c:pt idx="1869">
                  <c:v>7.1760912590556796</c:v>
                </c:pt>
                <c:pt idx="1870">
                  <c:v>7.8325089127062402</c:v>
                </c:pt>
                <c:pt idx="1871">
                  <c:v>7.0791812460476304</c:v>
                </c:pt>
                <c:pt idx="1872">
                  <c:v>7.5910646070265004</c:v>
                </c:pt>
                <c:pt idx="1873">
                  <c:v>7.02118929906994</c:v>
                </c:pt>
                <c:pt idx="1874">
                  <c:v>7.0969100130080598</c:v>
                </c:pt>
                <c:pt idx="1875">
                  <c:v>7.4313637641589896</c:v>
                </c:pt>
                <c:pt idx="1876">
                  <c:v>7.3979400086720402</c:v>
                </c:pt>
                <c:pt idx="1877">
                  <c:v>7.1760912590556796</c:v>
                </c:pt>
                <c:pt idx="1878">
                  <c:v>7.9777236052888503</c:v>
                </c:pt>
                <c:pt idx="1879">
                  <c:v>7.3617278360175904</c:v>
                </c:pt>
                <c:pt idx="1880">
                  <c:v>7.2041199826559303</c:v>
                </c:pt>
                <c:pt idx="1881">
                  <c:v>6.5440877732800402</c:v>
                </c:pt>
                <c:pt idx="1882">
                  <c:v>7.4771212547196599</c:v>
                </c:pt>
                <c:pt idx="1883">
                  <c:v>8.1303337684950101</c:v>
                </c:pt>
                <c:pt idx="1884">
                  <c:v>7.1760912590556796</c:v>
                </c:pt>
                <c:pt idx="1885">
                  <c:v>7.2041199826559303</c:v>
                </c:pt>
                <c:pt idx="1886">
                  <c:v>7.3424226808222102</c:v>
                </c:pt>
                <c:pt idx="1887">
                  <c:v>7.3979400086720402</c:v>
                </c:pt>
                <c:pt idx="1888">
                  <c:v>7.3979400086720402</c:v>
                </c:pt>
                <c:pt idx="1889">
                  <c:v>7.5440680443502801</c:v>
                </c:pt>
                <c:pt idx="1890">
                  <c:v>7.4471580313422203</c:v>
                </c:pt>
                <c:pt idx="1891">
                  <c:v>7.4771212547196599</c:v>
                </c:pt>
                <c:pt idx="1892">
                  <c:v>8.06069784035361</c:v>
                </c:pt>
                <c:pt idx="1893">
                  <c:v>6.4771212547196599</c:v>
                </c:pt>
                <c:pt idx="1894">
                  <c:v>7.3424226808222102</c:v>
                </c:pt>
                <c:pt idx="1895">
                  <c:v>7.6812412373755903</c:v>
                </c:pt>
                <c:pt idx="1896">
                  <c:v>7.7781512503836403</c:v>
                </c:pt>
                <c:pt idx="1897">
                  <c:v>7.7160033436348003</c:v>
                </c:pt>
                <c:pt idx="1898">
                  <c:v>7.3979400086720402</c:v>
                </c:pt>
                <c:pt idx="1899">
                  <c:v>7.9030899869919402</c:v>
                </c:pt>
                <c:pt idx="1900">
                  <c:v>7.1760912590556796</c:v>
                </c:pt>
                <c:pt idx="1901">
                  <c:v>7.7781512503836403</c:v>
                </c:pt>
                <c:pt idx="1902">
                  <c:v>6.8061799739838902</c:v>
                </c:pt>
                <c:pt idx="1903">
                  <c:v>7.3010299956639804</c:v>
                </c:pt>
                <c:pt idx="1904">
                  <c:v>7.9294189257142902</c:v>
                </c:pt>
                <c:pt idx="1905">
                  <c:v>7.4623979978989601</c:v>
                </c:pt>
                <c:pt idx="1906">
                  <c:v>7.0413926851582298</c:v>
                </c:pt>
                <c:pt idx="1907">
                  <c:v>6.3010299956639804</c:v>
                </c:pt>
                <c:pt idx="1908">
                  <c:v>7.3010299956639804</c:v>
                </c:pt>
                <c:pt idx="1909">
                  <c:v>6.6812412373755903</c:v>
                </c:pt>
                <c:pt idx="1910">
                  <c:v>7.0791812460476304</c:v>
                </c:pt>
                <c:pt idx="1911">
                  <c:v>7.6020599913279598</c:v>
                </c:pt>
                <c:pt idx="1912">
                  <c:v>7.3979400086720402</c:v>
                </c:pt>
                <c:pt idx="1913">
                  <c:v>7.6989700043360196</c:v>
                </c:pt>
                <c:pt idx="1914">
                  <c:v>6.9138138523837203</c:v>
                </c:pt>
                <c:pt idx="1915">
                  <c:v>7.6334684555795898</c:v>
                </c:pt>
                <c:pt idx="1916">
                  <c:v>7.5051499783199098</c:v>
                </c:pt>
                <c:pt idx="1917">
                  <c:v>7.6989700043360196</c:v>
                </c:pt>
                <c:pt idx="1918">
                  <c:v>7.3010299956639804</c:v>
                </c:pt>
                <c:pt idx="1919">
                  <c:v>7.0791812460476304</c:v>
                </c:pt>
                <c:pt idx="1920">
                  <c:v>6.6812412373755903</c:v>
                </c:pt>
                <c:pt idx="1921">
                  <c:v>7.9294189257142902</c:v>
                </c:pt>
                <c:pt idx="1922">
                  <c:v>7.3979400086720402</c:v>
                </c:pt>
                <c:pt idx="1923">
                  <c:v>7.0791812460476304</c:v>
                </c:pt>
                <c:pt idx="1924">
                  <c:v>6.8129133566428601</c:v>
                </c:pt>
                <c:pt idx="1925">
                  <c:v>7.5440680443502801</c:v>
                </c:pt>
                <c:pt idx="1926">
                  <c:v>8</c:v>
                </c:pt>
                <c:pt idx="1927">
                  <c:v>7.4771212547196599</c:v>
                </c:pt>
                <c:pt idx="1928">
                  <c:v>7.6989700043360196</c:v>
                </c:pt>
                <c:pt idx="1929">
                  <c:v>7.4771212547196599</c:v>
                </c:pt>
                <c:pt idx="1930">
                  <c:v>7.3979400086720402</c:v>
                </c:pt>
                <c:pt idx="1931">
                  <c:v>6.6989700043360196</c:v>
                </c:pt>
                <c:pt idx="1932">
                  <c:v>7.6532125137753404</c:v>
                </c:pt>
                <c:pt idx="1933">
                  <c:v>7.6532125137753404</c:v>
                </c:pt>
                <c:pt idx="1934">
                  <c:v>7.5563025007672904</c:v>
                </c:pt>
                <c:pt idx="1935">
                  <c:v>7.3802112417116099</c:v>
                </c:pt>
                <c:pt idx="1936">
                  <c:v>7.2787536009528297</c:v>
                </c:pt>
                <c:pt idx="1937">
                  <c:v>7.72427586960079</c:v>
                </c:pt>
                <c:pt idx="1938">
                  <c:v>6.9542425094393296</c:v>
                </c:pt>
                <c:pt idx="1939">
                  <c:v>6.3579348470004504</c:v>
                </c:pt>
                <c:pt idx="1940">
                  <c:v>6.5440680443502801</c:v>
                </c:pt>
                <c:pt idx="1941">
                  <c:v>7</c:v>
                </c:pt>
                <c:pt idx="1942">
                  <c:v>7.5051499783199098</c:v>
                </c:pt>
                <c:pt idx="1943">
                  <c:v>7.3010299956639804</c:v>
                </c:pt>
                <c:pt idx="1944">
                  <c:v>7.6989700043360196</c:v>
                </c:pt>
                <c:pt idx="1945">
                  <c:v>7.6989700043360196</c:v>
                </c:pt>
                <c:pt idx="1946">
                  <c:v>7.4771212547196599</c:v>
                </c:pt>
                <c:pt idx="1947">
                  <c:v>7.3010299956639804</c:v>
                </c:pt>
                <c:pt idx="1948">
                  <c:v>6.41497334797082</c:v>
                </c:pt>
                <c:pt idx="1949">
                  <c:v>7.0899051114393998</c:v>
                </c:pt>
                <c:pt idx="1950">
                  <c:v>7.6020599913279598</c:v>
                </c:pt>
                <c:pt idx="1951">
                  <c:v>7.5440680443502801</c:v>
                </c:pt>
                <c:pt idx="1952">
                  <c:v>7.4771212547196599</c:v>
                </c:pt>
                <c:pt idx="1953">
                  <c:v>7.3424226808222102</c:v>
                </c:pt>
                <c:pt idx="1954">
                  <c:v>7.8129133566428601</c:v>
                </c:pt>
                <c:pt idx="1955">
                  <c:v>7.14612803567824</c:v>
                </c:pt>
                <c:pt idx="1956">
                  <c:v>8.1367205671564093</c:v>
                </c:pt>
                <c:pt idx="1957">
                  <c:v>7.5051499783199098</c:v>
                </c:pt>
                <c:pt idx="1958">
                  <c:v>7.7634279935629404</c:v>
                </c:pt>
                <c:pt idx="1959">
                  <c:v>7</c:v>
                </c:pt>
                <c:pt idx="1960">
                  <c:v>7.1760912590556796</c:v>
                </c:pt>
                <c:pt idx="1961">
                  <c:v>7.6020599913279598</c:v>
                </c:pt>
                <c:pt idx="1962">
                  <c:v>7.5440680443502801</c:v>
                </c:pt>
                <c:pt idx="1963">
                  <c:v>7.14612803567824</c:v>
                </c:pt>
                <c:pt idx="1964">
                  <c:v>7.6812412373755903</c:v>
                </c:pt>
                <c:pt idx="1965">
                  <c:v>7.0791812460476304</c:v>
                </c:pt>
                <c:pt idx="1966">
                  <c:v>7.4313637641589896</c:v>
                </c:pt>
                <c:pt idx="1967">
                  <c:v>7.1105852326663896</c:v>
                </c:pt>
                <c:pt idx="1968">
                  <c:v>7.8450980400142596</c:v>
                </c:pt>
                <c:pt idx="1969">
                  <c:v>7</c:v>
                </c:pt>
                <c:pt idx="1970">
                  <c:v>7.3979400086720402</c:v>
                </c:pt>
                <c:pt idx="1971">
                  <c:v>6.4471580313422203</c:v>
                </c:pt>
                <c:pt idx="1972">
                  <c:v>6.6989700043360196</c:v>
                </c:pt>
                <c:pt idx="1973">
                  <c:v>7.5440680443502801</c:v>
                </c:pt>
                <c:pt idx="1974">
                  <c:v>7.8388490907372601</c:v>
                </c:pt>
                <c:pt idx="1975">
                  <c:v>7.8450980400142596</c:v>
                </c:pt>
                <c:pt idx="1976">
                  <c:v>7.5932860670204603</c:v>
                </c:pt>
                <c:pt idx="1977">
                  <c:v>7.3010299956639804</c:v>
                </c:pt>
                <c:pt idx="1978">
                  <c:v>7.6020599913279598</c:v>
                </c:pt>
                <c:pt idx="1979">
                  <c:v>7.3617278360175904</c:v>
                </c:pt>
                <c:pt idx="1980">
                  <c:v>7.25527250510331</c:v>
                </c:pt>
                <c:pt idx="1981">
                  <c:v>7.3802112417116099</c:v>
                </c:pt>
                <c:pt idx="1982">
                  <c:v>8.0293837776852097</c:v>
                </c:pt>
                <c:pt idx="1983">
                  <c:v>7.29666519026153</c:v>
                </c:pt>
                <c:pt idx="1984">
                  <c:v>7.7781512503836403</c:v>
                </c:pt>
                <c:pt idx="1985">
                  <c:v>7.6020599913279598</c:v>
                </c:pt>
                <c:pt idx="1986">
                  <c:v>7.5440680443502801</c:v>
                </c:pt>
                <c:pt idx="1987">
                  <c:v>7.6989700043360196</c:v>
                </c:pt>
                <c:pt idx="1988">
                  <c:v>7.3010299956639804</c:v>
                </c:pt>
                <c:pt idx="1989">
                  <c:v>7.0413926851582298</c:v>
                </c:pt>
                <c:pt idx="1990">
                  <c:v>7.6989700043360196</c:v>
                </c:pt>
                <c:pt idx="1991">
                  <c:v>7.3424226808222102</c:v>
                </c:pt>
                <c:pt idx="1992">
                  <c:v>7.25527250510331</c:v>
                </c:pt>
                <c:pt idx="1993">
                  <c:v>7.6232492903978999</c:v>
                </c:pt>
                <c:pt idx="1994">
                  <c:v>8.4065401804339608</c:v>
                </c:pt>
                <c:pt idx="1995">
                  <c:v>6.4771212547196599</c:v>
                </c:pt>
                <c:pt idx="1996">
                  <c:v>7.8129133566428601</c:v>
                </c:pt>
                <c:pt idx="1997">
                  <c:v>7.4983105537896</c:v>
                </c:pt>
                <c:pt idx="1998">
                  <c:v>7.7403626894942397</c:v>
                </c:pt>
                <c:pt idx="1999">
                  <c:v>7.9138138523837203</c:v>
                </c:pt>
                <c:pt idx="2000">
                  <c:v>7.0791812460476304</c:v>
                </c:pt>
                <c:pt idx="2001">
                  <c:v>7.8450980400142596</c:v>
                </c:pt>
                <c:pt idx="2002">
                  <c:v>7.6020599913279598</c:v>
                </c:pt>
                <c:pt idx="2003">
                  <c:v>7.5797835966168101</c:v>
                </c:pt>
                <c:pt idx="2004">
                  <c:v>7.4771212547196599</c:v>
                </c:pt>
                <c:pt idx="2005">
                  <c:v>7.6812412373755903</c:v>
                </c:pt>
                <c:pt idx="2006">
                  <c:v>7.6085260335771903</c:v>
                </c:pt>
                <c:pt idx="2007">
                  <c:v>7.41497334797082</c:v>
                </c:pt>
                <c:pt idx="2008">
                  <c:v>7.4471580313422203</c:v>
                </c:pt>
                <c:pt idx="2009">
                  <c:v>7.6989700043360196</c:v>
                </c:pt>
                <c:pt idx="2010">
                  <c:v>7.7781512503836403</c:v>
                </c:pt>
                <c:pt idx="2011">
                  <c:v>7.41497334797082</c:v>
                </c:pt>
                <c:pt idx="2012">
                  <c:v>7.6532125137753404</c:v>
                </c:pt>
                <c:pt idx="2013">
                  <c:v>7.4771212547196599</c:v>
                </c:pt>
                <c:pt idx="2014">
                  <c:v>6.9030899869919402</c:v>
                </c:pt>
                <c:pt idx="2015">
                  <c:v>7.9030899869919402</c:v>
                </c:pt>
                <c:pt idx="2016">
                  <c:v>7.3979400086720402</c:v>
                </c:pt>
                <c:pt idx="2017">
                  <c:v>7.1139433523068396</c:v>
                </c:pt>
                <c:pt idx="2018">
                  <c:v>7.9030899869919402</c:v>
                </c:pt>
                <c:pt idx="2019">
                  <c:v>7</c:v>
                </c:pt>
                <c:pt idx="2020">
                  <c:v>7.5440680443502801</c:v>
                </c:pt>
                <c:pt idx="2021">
                  <c:v>7.6127838567197399</c:v>
                </c:pt>
                <c:pt idx="2022">
                  <c:v>7.4771212547196599</c:v>
                </c:pt>
                <c:pt idx="2023">
                  <c:v>7.6020599913279598</c:v>
                </c:pt>
                <c:pt idx="2024">
                  <c:v>7.6334684555795898</c:v>
                </c:pt>
                <c:pt idx="2025">
                  <c:v>7.26339341124892</c:v>
                </c:pt>
                <c:pt idx="2026">
                  <c:v>7.5440680443502801</c:v>
                </c:pt>
                <c:pt idx="2027">
                  <c:v>7.6532125137753404</c:v>
                </c:pt>
                <c:pt idx="2028">
                  <c:v>7.4471580313422203</c:v>
                </c:pt>
                <c:pt idx="2029">
                  <c:v>7.3424226808222102</c:v>
                </c:pt>
                <c:pt idx="2030">
                  <c:v>7.4471580313422203</c:v>
                </c:pt>
                <c:pt idx="2031">
                  <c:v>7.2041199826559303</c:v>
                </c:pt>
                <c:pt idx="2032">
                  <c:v>7.6020599913279598</c:v>
                </c:pt>
                <c:pt idx="2033">
                  <c:v>6.6020599913279598</c:v>
                </c:pt>
                <c:pt idx="2034">
                  <c:v>7.3979400086720402</c:v>
                </c:pt>
                <c:pt idx="2035">
                  <c:v>7.5440680443502801</c:v>
                </c:pt>
                <c:pt idx="2036">
                  <c:v>7.4313637641589896</c:v>
                </c:pt>
                <c:pt idx="2037">
                  <c:v>7.7781512503836403</c:v>
                </c:pt>
                <c:pt idx="2038">
                  <c:v>7.7781512503836403</c:v>
                </c:pt>
                <c:pt idx="2039">
                  <c:v>7.8129133566428601</c:v>
                </c:pt>
                <c:pt idx="2040">
                  <c:v>7.3979400086720402</c:v>
                </c:pt>
                <c:pt idx="2041">
                  <c:v>8</c:v>
                </c:pt>
                <c:pt idx="2042">
                  <c:v>7.4771212547196599</c:v>
                </c:pt>
                <c:pt idx="2043">
                  <c:v>8</c:v>
                </c:pt>
                <c:pt idx="2044">
                  <c:v>8.0791812460476304</c:v>
                </c:pt>
                <c:pt idx="2045">
                  <c:v>7.6989700043360196</c:v>
                </c:pt>
                <c:pt idx="2046">
                  <c:v>7.1760912590556796</c:v>
                </c:pt>
                <c:pt idx="2047">
                  <c:v>8</c:v>
                </c:pt>
                <c:pt idx="2048">
                  <c:v>7.06069784035361</c:v>
                </c:pt>
                <c:pt idx="2049">
                  <c:v>7.3979400086720402</c:v>
                </c:pt>
                <c:pt idx="2050">
                  <c:v>7.5440680443502801</c:v>
                </c:pt>
                <c:pt idx="2051">
                  <c:v>8</c:v>
                </c:pt>
                <c:pt idx="2052">
                  <c:v>7.6532125137753404</c:v>
                </c:pt>
                <c:pt idx="2053">
                  <c:v>7.7403626894942397</c:v>
                </c:pt>
                <c:pt idx="2054">
                  <c:v>7.6020599913279598</c:v>
                </c:pt>
                <c:pt idx="2055">
                  <c:v>7.6020599913279598</c:v>
                </c:pt>
                <c:pt idx="2056">
                  <c:v>7.72427586960079</c:v>
                </c:pt>
                <c:pt idx="2057">
                  <c:v>7.9731278535997001</c:v>
                </c:pt>
                <c:pt idx="2058">
                  <c:v>7.5682017240669897</c:v>
                </c:pt>
                <c:pt idx="2059">
                  <c:v>7.5314789170422598</c:v>
                </c:pt>
                <c:pt idx="2060">
                  <c:v>7.7853298350107698</c:v>
                </c:pt>
                <c:pt idx="2061">
                  <c:v>7.3424226808222102</c:v>
                </c:pt>
                <c:pt idx="2062">
                  <c:v>7.4771212547196599</c:v>
                </c:pt>
                <c:pt idx="2063">
                  <c:v>7.5682017240669897</c:v>
                </c:pt>
                <c:pt idx="2064">
                  <c:v>7.1139433523068396</c:v>
                </c:pt>
                <c:pt idx="2065">
                  <c:v>7.0791812460476304</c:v>
                </c:pt>
                <c:pt idx="2066">
                  <c:v>7.9138138523837203</c:v>
                </c:pt>
                <c:pt idx="2067">
                  <c:v>7.9030899869919402</c:v>
                </c:pt>
                <c:pt idx="2068">
                  <c:v>7.4471580313422203</c:v>
                </c:pt>
                <c:pt idx="2069">
                  <c:v>7.7781512503836403</c:v>
                </c:pt>
                <c:pt idx="2070">
                  <c:v>7.1760912590556796</c:v>
                </c:pt>
                <c:pt idx="2071">
                  <c:v>7.5682017240669897</c:v>
                </c:pt>
                <c:pt idx="2072">
                  <c:v>7.6020599913279598</c:v>
                </c:pt>
                <c:pt idx="2073">
                  <c:v>7.0791812460476304</c:v>
                </c:pt>
                <c:pt idx="2074">
                  <c:v>7.8573324964312699</c:v>
                </c:pt>
                <c:pt idx="2075">
                  <c:v>7.4313637641589896</c:v>
                </c:pt>
                <c:pt idx="2076">
                  <c:v>7.8325089127062402</c:v>
                </c:pt>
                <c:pt idx="2077">
                  <c:v>6.1760912590556796</c:v>
                </c:pt>
                <c:pt idx="2078">
                  <c:v>7.6020599913279598</c:v>
                </c:pt>
                <c:pt idx="2079">
                  <c:v>7.6989700043360196</c:v>
                </c:pt>
                <c:pt idx="2080">
                  <c:v>7.2304489213782697</c:v>
                </c:pt>
                <c:pt idx="2081">
                  <c:v>7.6020599913279598</c:v>
                </c:pt>
                <c:pt idx="2082">
                  <c:v>7.8061799739838902</c:v>
                </c:pt>
                <c:pt idx="2083">
                  <c:v>6.8450980400142596</c:v>
                </c:pt>
                <c:pt idx="2084">
                  <c:v>7.4471580313422203</c:v>
                </c:pt>
                <c:pt idx="2085">
                  <c:v>7.6989700043360196</c:v>
                </c:pt>
                <c:pt idx="2086">
                  <c:v>7.1139433523068396</c:v>
                </c:pt>
                <c:pt idx="2087">
                  <c:v>7.5051499783199098</c:v>
                </c:pt>
                <c:pt idx="2088">
                  <c:v>7.7160033436348003</c:v>
                </c:pt>
                <c:pt idx="2089">
                  <c:v>7.8750612633917001</c:v>
                </c:pt>
                <c:pt idx="2090">
                  <c:v>7.4623979978989601</c:v>
                </c:pt>
                <c:pt idx="2091">
                  <c:v>7.25527250510331</c:v>
                </c:pt>
                <c:pt idx="2092">
                  <c:v>7.5797835966168101</c:v>
                </c:pt>
                <c:pt idx="2093">
                  <c:v>6.8129133566428601</c:v>
                </c:pt>
                <c:pt idx="2094">
                  <c:v>7.1139433523068396</c:v>
                </c:pt>
                <c:pt idx="2095">
                  <c:v>6.6989700043360196</c:v>
                </c:pt>
                <c:pt idx="2096">
                  <c:v>7.72427586960079</c:v>
                </c:pt>
                <c:pt idx="2097">
                  <c:v>6.7403626894942397</c:v>
                </c:pt>
                <c:pt idx="2098">
                  <c:v>7.25527250510331</c:v>
                </c:pt>
                <c:pt idx="2099">
                  <c:v>7.8195439355418701</c:v>
                </c:pt>
                <c:pt idx="2100">
                  <c:v>7.3979400086720402</c:v>
                </c:pt>
                <c:pt idx="2101">
                  <c:v>7.5440680443502801</c:v>
                </c:pt>
                <c:pt idx="2102">
                  <c:v>7.3802112417116099</c:v>
                </c:pt>
                <c:pt idx="2103">
                  <c:v>7.6020599913279598</c:v>
                </c:pt>
                <c:pt idx="2104">
                  <c:v>7.3979400086720402</c:v>
                </c:pt>
                <c:pt idx="2105">
                  <c:v>7.25527250510331</c:v>
                </c:pt>
                <c:pt idx="2106">
                  <c:v>7.0791812460476304</c:v>
                </c:pt>
                <c:pt idx="2107">
                  <c:v>5.6020599913279598</c:v>
                </c:pt>
                <c:pt idx="2108">
                  <c:v>7.6989700043360196</c:v>
                </c:pt>
                <c:pt idx="2109">
                  <c:v>7.5682017240669897</c:v>
                </c:pt>
                <c:pt idx="2110">
                  <c:v>8</c:v>
                </c:pt>
                <c:pt idx="2111">
                  <c:v>7.0791812460476304</c:v>
                </c:pt>
                <c:pt idx="2112">
                  <c:v>8</c:v>
                </c:pt>
                <c:pt idx="2113">
                  <c:v>7.7403626894942397</c:v>
                </c:pt>
                <c:pt idx="2114">
                  <c:v>7.4771212547196599</c:v>
                </c:pt>
                <c:pt idx="2115">
                  <c:v>6.9030899869919402</c:v>
                </c:pt>
                <c:pt idx="2116">
                  <c:v>7.3010299956639804</c:v>
                </c:pt>
                <c:pt idx="2117">
                  <c:v>7.4471580313422203</c:v>
                </c:pt>
                <c:pt idx="2118">
                  <c:v>7.1760912590556796</c:v>
                </c:pt>
                <c:pt idx="2119">
                  <c:v>7.7993405494535804</c:v>
                </c:pt>
                <c:pt idx="2120">
                  <c:v>7.6627578316815699</c:v>
                </c:pt>
                <c:pt idx="2121">
                  <c:v>7.3010299956639804</c:v>
                </c:pt>
                <c:pt idx="2122">
                  <c:v>7.7781512503836403</c:v>
                </c:pt>
                <c:pt idx="2123">
                  <c:v>7.5910646070265004</c:v>
                </c:pt>
                <c:pt idx="2124">
                  <c:v>7.0791812460476304</c:v>
                </c:pt>
                <c:pt idx="2125">
                  <c:v>7.8450980400142596</c:v>
                </c:pt>
                <c:pt idx="2126">
                  <c:v>7.25527250510331</c:v>
                </c:pt>
                <c:pt idx="2127">
                  <c:v>7.8061799739838902</c:v>
                </c:pt>
                <c:pt idx="2128">
                  <c:v>7.4313637641589896</c:v>
                </c:pt>
                <c:pt idx="2129">
                  <c:v>7.4313637641589896</c:v>
                </c:pt>
                <c:pt idx="2130">
                  <c:v>7.6532125137753404</c:v>
                </c:pt>
                <c:pt idx="2131">
                  <c:v>6</c:v>
                </c:pt>
                <c:pt idx="2132">
                  <c:v>8.0644579892269199</c:v>
                </c:pt>
                <c:pt idx="2133">
                  <c:v>7.9542425094393296</c:v>
                </c:pt>
                <c:pt idx="2134">
                  <c:v>7.5563025007672904</c:v>
                </c:pt>
                <c:pt idx="2135">
                  <c:v>6.7781512503836403</c:v>
                </c:pt>
                <c:pt idx="2136">
                  <c:v>6.7781512503836403</c:v>
                </c:pt>
                <c:pt idx="2137">
                  <c:v>7.4471580313422203</c:v>
                </c:pt>
                <c:pt idx="2138">
                  <c:v>7.3729120029701098</c:v>
                </c:pt>
                <c:pt idx="2139">
                  <c:v>7.4771212547196599</c:v>
                </c:pt>
                <c:pt idx="2140">
                  <c:v>7.6720978579357197</c:v>
                </c:pt>
                <c:pt idx="2141">
                  <c:v>7.7634279935629404</c:v>
                </c:pt>
                <c:pt idx="2142">
                  <c:v>7.5185139398778897</c:v>
                </c:pt>
                <c:pt idx="2143">
                  <c:v>8</c:v>
                </c:pt>
                <c:pt idx="2144">
                  <c:v>7</c:v>
                </c:pt>
                <c:pt idx="2145">
                  <c:v>7.25527250510331</c:v>
                </c:pt>
                <c:pt idx="2146">
                  <c:v>6.6989700043360196</c:v>
                </c:pt>
                <c:pt idx="2147">
                  <c:v>7.6720978579357197</c:v>
                </c:pt>
                <c:pt idx="2148">
                  <c:v>7.8633228601204603</c:v>
                </c:pt>
                <c:pt idx="2149">
                  <c:v>6.0791812460476304</c:v>
                </c:pt>
                <c:pt idx="2150">
                  <c:v>8.0413926851582307</c:v>
                </c:pt>
                <c:pt idx="2151">
                  <c:v>7.5185139398778897</c:v>
                </c:pt>
                <c:pt idx="2152">
                  <c:v>7</c:v>
                </c:pt>
                <c:pt idx="2153">
                  <c:v>7.7781512503836403</c:v>
                </c:pt>
                <c:pt idx="2154">
                  <c:v>7.4913616938342704</c:v>
                </c:pt>
                <c:pt idx="2155">
                  <c:v>7.6901960800285103</c:v>
                </c:pt>
                <c:pt idx="2156">
                  <c:v>7.6989700043360196</c:v>
                </c:pt>
                <c:pt idx="2157">
                  <c:v>7.6532125137753404</c:v>
                </c:pt>
                <c:pt idx="2158">
                  <c:v>7.0413926851582298</c:v>
                </c:pt>
                <c:pt idx="2159">
                  <c:v>7.8450980400142596</c:v>
                </c:pt>
                <c:pt idx="2160">
                  <c:v>7.4771212547196599</c:v>
                </c:pt>
                <c:pt idx="2161">
                  <c:v>7.7781512503836403</c:v>
                </c:pt>
                <c:pt idx="2162">
                  <c:v>7.6989700043360196</c:v>
                </c:pt>
                <c:pt idx="2163">
                  <c:v>7.7781512503836403</c:v>
                </c:pt>
                <c:pt idx="2164">
                  <c:v>7.94448267215017</c:v>
                </c:pt>
                <c:pt idx="2165">
                  <c:v>7.4771212547196599</c:v>
                </c:pt>
                <c:pt idx="2166">
                  <c:v>7.6989700043360196</c:v>
                </c:pt>
                <c:pt idx="2167">
                  <c:v>7.6159500516563998</c:v>
                </c:pt>
                <c:pt idx="2168">
                  <c:v>7.7781512503836403</c:v>
                </c:pt>
                <c:pt idx="2169">
                  <c:v>7.6627578316815699</c:v>
                </c:pt>
                <c:pt idx="2170">
                  <c:v>7.1760912590556796</c:v>
                </c:pt>
                <c:pt idx="2171">
                  <c:v>7.6020599913279598</c:v>
                </c:pt>
                <c:pt idx="2172">
                  <c:v>7.5797835966168101</c:v>
                </c:pt>
                <c:pt idx="2173">
                  <c:v>7.6232492903978999</c:v>
                </c:pt>
                <c:pt idx="2174">
                  <c:v>7.7923916894982499</c:v>
                </c:pt>
                <c:pt idx="2175">
                  <c:v>7.9344984512435701</c:v>
                </c:pt>
                <c:pt idx="2176">
                  <c:v>7.8750612633917001</c:v>
                </c:pt>
                <c:pt idx="2177">
                  <c:v>7.2787536009528297</c:v>
                </c:pt>
                <c:pt idx="2178">
                  <c:v>8</c:v>
                </c:pt>
                <c:pt idx="2179">
                  <c:v>7.8750612633917001</c:v>
                </c:pt>
                <c:pt idx="2180">
                  <c:v>7.7781512503836403</c:v>
                </c:pt>
                <c:pt idx="2181">
                  <c:v>7.1760912590556796</c:v>
                </c:pt>
                <c:pt idx="2182">
                  <c:v>7.94448267215017</c:v>
                </c:pt>
                <c:pt idx="2183">
                  <c:v>7.4771212547196599</c:v>
                </c:pt>
                <c:pt idx="2184">
                  <c:v>7.5440680443502801</c:v>
                </c:pt>
                <c:pt idx="2185">
                  <c:v>6.9542425094393296</c:v>
                </c:pt>
                <c:pt idx="2186">
                  <c:v>6.4771212547196599</c:v>
                </c:pt>
                <c:pt idx="2187">
                  <c:v>7.6989700043360196</c:v>
                </c:pt>
                <c:pt idx="2188">
                  <c:v>7.41497334797082</c:v>
                </c:pt>
                <c:pt idx="2189">
                  <c:v>7.2041199826559303</c:v>
                </c:pt>
                <c:pt idx="2190">
                  <c:v>8.14612803567824</c:v>
                </c:pt>
                <c:pt idx="2191">
                  <c:v>7.6020599913279598</c:v>
                </c:pt>
                <c:pt idx="2192">
                  <c:v>7.3010299956639804</c:v>
                </c:pt>
                <c:pt idx="2193">
                  <c:v>7.5797835966168101</c:v>
                </c:pt>
                <c:pt idx="2194">
                  <c:v>7.7403626894942397</c:v>
                </c:pt>
                <c:pt idx="2195">
                  <c:v>6.6989700043360196</c:v>
                </c:pt>
                <c:pt idx="2196">
                  <c:v>7.6989700043360196</c:v>
                </c:pt>
                <c:pt idx="2197">
                  <c:v>7.41497334797082</c:v>
                </c:pt>
                <c:pt idx="2198">
                  <c:v>7.3424226808222102</c:v>
                </c:pt>
                <c:pt idx="2199">
                  <c:v>7.6989700043360196</c:v>
                </c:pt>
                <c:pt idx="2200">
                  <c:v>7.2787536009528297</c:v>
                </c:pt>
                <c:pt idx="2201">
                  <c:v>7.8450980400142596</c:v>
                </c:pt>
                <c:pt idx="2202">
                  <c:v>7.6989700043360196</c:v>
                </c:pt>
                <c:pt idx="2203">
                  <c:v>6.9777236052888503</c:v>
                </c:pt>
                <c:pt idx="2204">
                  <c:v>7.6020599913279598</c:v>
                </c:pt>
                <c:pt idx="2205">
                  <c:v>7.0413926851582298</c:v>
                </c:pt>
                <c:pt idx="2206">
                  <c:v>7.8388490907372601</c:v>
                </c:pt>
                <c:pt idx="2207">
                  <c:v>7.5797835966168101</c:v>
                </c:pt>
                <c:pt idx="2208">
                  <c:v>7.9294189257142902</c:v>
                </c:pt>
                <c:pt idx="2209">
                  <c:v>7.5440680443502801</c:v>
                </c:pt>
                <c:pt idx="2210">
                  <c:v>7.7481880270061998</c:v>
                </c:pt>
                <c:pt idx="2211">
                  <c:v>7.5051499783199098</c:v>
                </c:pt>
                <c:pt idx="2212">
                  <c:v>7.7403626894942397</c:v>
                </c:pt>
                <c:pt idx="2213">
                  <c:v>7.5682017240669897</c:v>
                </c:pt>
                <c:pt idx="2214">
                  <c:v>7.8450980400142596</c:v>
                </c:pt>
                <c:pt idx="2215">
                  <c:v>7.6989700043360196</c:v>
                </c:pt>
                <c:pt idx="2216">
                  <c:v>7.5440680443502801</c:v>
                </c:pt>
                <c:pt idx="2217">
                  <c:v>7.6627578316815699</c:v>
                </c:pt>
                <c:pt idx="2218">
                  <c:v>7.0334237554869503</c:v>
                </c:pt>
                <c:pt idx="2219">
                  <c:v>7.6532125137753404</c:v>
                </c:pt>
                <c:pt idx="2220">
                  <c:v>7.5797835966168101</c:v>
                </c:pt>
                <c:pt idx="2221">
                  <c:v>7.9777236052888503</c:v>
                </c:pt>
                <c:pt idx="2222">
                  <c:v>7.0791812460476304</c:v>
                </c:pt>
                <c:pt idx="2223">
                  <c:v>7.4771212547196599</c:v>
                </c:pt>
                <c:pt idx="2224">
                  <c:v>7.8750612633917001</c:v>
                </c:pt>
                <c:pt idx="2225">
                  <c:v>7.4771212547196599</c:v>
                </c:pt>
                <c:pt idx="2226">
                  <c:v>7.6020599913279598</c:v>
                </c:pt>
                <c:pt idx="2227">
                  <c:v>7.4771212547196599</c:v>
                </c:pt>
                <c:pt idx="2228">
                  <c:v>7.1139433523068396</c:v>
                </c:pt>
                <c:pt idx="2229">
                  <c:v>7.3979400086720402</c:v>
                </c:pt>
                <c:pt idx="2230">
                  <c:v>7.48072537898849</c:v>
                </c:pt>
                <c:pt idx="2231">
                  <c:v>7.4313637641589896</c:v>
                </c:pt>
                <c:pt idx="2232">
                  <c:v>7.7558748556724897</c:v>
                </c:pt>
                <c:pt idx="2233">
                  <c:v>7.2304489213782697</c:v>
                </c:pt>
                <c:pt idx="2234">
                  <c:v>7.4313637641589896</c:v>
                </c:pt>
                <c:pt idx="2235">
                  <c:v>7.4623979978989601</c:v>
                </c:pt>
                <c:pt idx="2236">
                  <c:v>8.02118929906994</c:v>
                </c:pt>
                <c:pt idx="2237">
                  <c:v>7.3979400086720402</c:v>
                </c:pt>
                <c:pt idx="2238">
                  <c:v>6.8573324964312699</c:v>
                </c:pt>
                <c:pt idx="2239">
                  <c:v>7.7160033436348003</c:v>
                </c:pt>
                <c:pt idx="2240">
                  <c:v>7.41497334797082</c:v>
                </c:pt>
                <c:pt idx="2241">
                  <c:v>7.9030899869919402</c:v>
                </c:pt>
                <c:pt idx="2242">
                  <c:v>7.8450980400142596</c:v>
                </c:pt>
                <c:pt idx="2243">
                  <c:v>6.8450980400142596</c:v>
                </c:pt>
                <c:pt idx="2244">
                  <c:v>7.3979400086720402</c:v>
                </c:pt>
                <c:pt idx="2245">
                  <c:v>7.5440680443502801</c:v>
                </c:pt>
                <c:pt idx="2246">
                  <c:v>7.5440680443502801</c:v>
                </c:pt>
                <c:pt idx="2247">
                  <c:v>7.6020599913279598</c:v>
                </c:pt>
                <c:pt idx="2248">
                  <c:v>7.3010299956639804</c:v>
                </c:pt>
                <c:pt idx="2249">
                  <c:v>6</c:v>
                </c:pt>
                <c:pt idx="2250">
                  <c:v>7.8129133566428601</c:v>
                </c:pt>
                <c:pt idx="2251">
                  <c:v>7.6532125137753404</c:v>
                </c:pt>
                <c:pt idx="2252">
                  <c:v>7.8750612633917001</c:v>
                </c:pt>
                <c:pt idx="2253">
                  <c:v>7.3979400086720402</c:v>
                </c:pt>
                <c:pt idx="2254">
                  <c:v>7.8129133566428601</c:v>
                </c:pt>
                <c:pt idx="2255">
                  <c:v>7.3010299956639804</c:v>
                </c:pt>
                <c:pt idx="2256">
                  <c:v>8.1139433523068405</c:v>
                </c:pt>
                <c:pt idx="2257">
                  <c:v>7.8450980400142596</c:v>
                </c:pt>
                <c:pt idx="2258">
                  <c:v>7.8325089127062402</c:v>
                </c:pt>
                <c:pt idx="2259">
                  <c:v>7.7781512503836403</c:v>
                </c:pt>
                <c:pt idx="2260">
                  <c:v>7</c:v>
                </c:pt>
                <c:pt idx="2261">
                  <c:v>7.9030899869919402</c:v>
                </c:pt>
                <c:pt idx="2262">
                  <c:v>7.8750612633917001</c:v>
                </c:pt>
                <c:pt idx="2263">
                  <c:v>7.2304489213782697</c:v>
                </c:pt>
                <c:pt idx="2264">
                  <c:v>6.7781512503836403</c:v>
                </c:pt>
                <c:pt idx="2265">
                  <c:v>7.6989700043360196</c:v>
                </c:pt>
                <c:pt idx="2266">
                  <c:v>7.6989700043360196</c:v>
                </c:pt>
                <c:pt idx="2267">
                  <c:v>8.1139433523068405</c:v>
                </c:pt>
                <c:pt idx="2268">
                  <c:v>6.41497334797082</c:v>
                </c:pt>
                <c:pt idx="2269">
                  <c:v>7.5797835966168101</c:v>
                </c:pt>
                <c:pt idx="2270">
                  <c:v>6.6020599913279598</c:v>
                </c:pt>
                <c:pt idx="2271">
                  <c:v>7.2041199826559303</c:v>
                </c:pt>
                <c:pt idx="2272">
                  <c:v>7.3979400086720402</c:v>
                </c:pt>
                <c:pt idx="2273">
                  <c:v>7.7781512503836403</c:v>
                </c:pt>
                <c:pt idx="2274">
                  <c:v>7.5797835966168101</c:v>
                </c:pt>
                <c:pt idx="2275">
                  <c:v>7.5440680443502801</c:v>
                </c:pt>
                <c:pt idx="2276">
                  <c:v>7.6989700043360196</c:v>
                </c:pt>
                <c:pt idx="2277">
                  <c:v>7.6020599913279598</c:v>
                </c:pt>
                <c:pt idx="2278">
                  <c:v>7.6020599913279598</c:v>
                </c:pt>
                <c:pt idx="2279">
                  <c:v>7.4471580313422203</c:v>
                </c:pt>
                <c:pt idx="2280">
                  <c:v>8.02118929906994</c:v>
                </c:pt>
                <c:pt idx="2281">
                  <c:v>7.3010299956639804</c:v>
                </c:pt>
                <c:pt idx="2282">
                  <c:v>7.8129133566428601</c:v>
                </c:pt>
                <c:pt idx="2283">
                  <c:v>7.3010299956639804</c:v>
                </c:pt>
                <c:pt idx="2284">
                  <c:v>7.7403626894942397</c:v>
                </c:pt>
                <c:pt idx="2285">
                  <c:v>7.6627578316815699</c:v>
                </c:pt>
                <c:pt idx="2286">
                  <c:v>7.25527250510331</c:v>
                </c:pt>
                <c:pt idx="2287">
                  <c:v>7.0293837776852097</c:v>
                </c:pt>
                <c:pt idx="2288">
                  <c:v>7.7781512503836403</c:v>
                </c:pt>
                <c:pt idx="2289">
                  <c:v>7.9030899869919402</c:v>
                </c:pt>
                <c:pt idx="2290">
                  <c:v>7.3979400086720402</c:v>
                </c:pt>
                <c:pt idx="2291">
                  <c:v>7.1702617153949602</c:v>
                </c:pt>
                <c:pt idx="2292">
                  <c:v>7.9030899869919402</c:v>
                </c:pt>
                <c:pt idx="2293">
                  <c:v>7.3979400086720402</c:v>
                </c:pt>
                <c:pt idx="2294">
                  <c:v>7.6989700043360196</c:v>
                </c:pt>
                <c:pt idx="2295">
                  <c:v>7.8450980400142596</c:v>
                </c:pt>
                <c:pt idx="2296">
                  <c:v>7.9242792860618803</c:v>
                </c:pt>
                <c:pt idx="2297">
                  <c:v>7.1760912590556796</c:v>
                </c:pt>
                <c:pt idx="2298">
                  <c:v>7.6020599913279598</c:v>
                </c:pt>
                <c:pt idx="2299">
                  <c:v>7.1760912590556796</c:v>
                </c:pt>
                <c:pt idx="2300">
                  <c:v>7.9030899869919402</c:v>
                </c:pt>
                <c:pt idx="2301">
                  <c:v>7.1139433523068396</c:v>
                </c:pt>
                <c:pt idx="2302">
                  <c:v>7.3979400086720402</c:v>
                </c:pt>
                <c:pt idx="2303">
                  <c:v>7.6812412373755903</c:v>
                </c:pt>
                <c:pt idx="2304">
                  <c:v>7.7781512503836403</c:v>
                </c:pt>
                <c:pt idx="2305">
                  <c:v>7.6020599913279598</c:v>
                </c:pt>
                <c:pt idx="2306">
                  <c:v>7.6020599913279598</c:v>
                </c:pt>
                <c:pt idx="2307">
                  <c:v>6.3979400086720402</c:v>
                </c:pt>
                <c:pt idx="2308">
                  <c:v>7.6532125137753404</c:v>
                </c:pt>
                <c:pt idx="2309">
                  <c:v>7.1760912590556796</c:v>
                </c:pt>
                <c:pt idx="2310">
                  <c:v>8.0413926851582307</c:v>
                </c:pt>
                <c:pt idx="2311">
                  <c:v>7.2304489213782697</c:v>
                </c:pt>
                <c:pt idx="2312">
                  <c:v>6.6020599913279598</c:v>
                </c:pt>
                <c:pt idx="2313">
                  <c:v>7.5051499783199098</c:v>
                </c:pt>
                <c:pt idx="2314">
                  <c:v>7.6020599913279598</c:v>
                </c:pt>
                <c:pt idx="2315">
                  <c:v>7.5440680443502801</c:v>
                </c:pt>
                <c:pt idx="2316">
                  <c:v>7.6020599913279598</c:v>
                </c:pt>
                <c:pt idx="2317">
                  <c:v>7.9030899869919402</c:v>
                </c:pt>
                <c:pt idx="2318">
                  <c:v>7.6020599913279598</c:v>
                </c:pt>
                <c:pt idx="2319">
                  <c:v>7.72427586960079</c:v>
                </c:pt>
                <c:pt idx="2320">
                  <c:v>6.9030899869919402</c:v>
                </c:pt>
                <c:pt idx="2321">
                  <c:v>7.7403626894942397</c:v>
                </c:pt>
                <c:pt idx="2322">
                  <c:v>7.7923916894982499</c:v>
                </c:pt>
                <c:pt idx="2323">
                  <c:v>7.2304489213782697</c:v>
                </c:pt>
                <c:pt idx="2324">
                  <c:v>7.9049372330687797</c:v>
                </c:pt>
                <c:pt idx="2325">
                  <c:v>7.7007037171450197</c:v>
                </c:pt>
                <c:pt idx="2326">
                  <c:v>7.7403626894942397</c:v>
                </c:pt>
                <c:pt idx="2327">
                  <c:v>7.8129133566428601</c:v>
                </c:pt>
                <c:pt idx="2328">
                  <c:v>8.1760912590556796</c:v>
                </c:pt>
                <c:pt idx="2329">
                  <c:v>7.4913616938342704</c:v>
                </c:pt>
                <c:pt idx="2330">
                  <c:v>7.7323937598229699</c:v>
                </c:pt>
                <c:pt idx="2331">
                  <c:v>7.6020599913279598</c:v>
                </c:pt>
                <c:pt idx="2332">
                  <c:v>7.8129133566428601</c:v>
                </c:pt>
                <c:pt idx="2333">
                  <c:v>7.8129133566428601</c:v>
                </c:pt>
                <c:pt idx="2334">
                  <c:v>7.4313637641589896</c:v>
                </c:pt>
                <c:pt idx="2335">
                  <c:v>7.2304489213782697</c:v>
                </c:pt>
                <c:pt idx="2336">
                  <c:v>7.7781512503836403</c:v>
                </c:pt>
                <c:pt idx="2337">
                  <c:v>7.4771212547196599</c:v>
                </c:pt>
                <c:pt idx="2338">
                  <c:v>7.6532125137753404</c:v>
                </c:pt>
                <c:pt idx="2339">
                  <c:v>7.6020599913279598</c:v>
                </c:pt>
                <c:pt idx="2340">
                  <c:v>7.7781512503836403</c:v>
                </c:pt>
                <c:pt idx="2341">
                  <c:v>7.8450980400142596</c:v>
                </c:pt>
                <c:pt idx="2342">
                  <c:v>7.8450980400142596</c:v>
                </c:pt>
                <c:pt idx="2343">
                  <c:v>7.7323937598229699</c:v>
                </c:pt>
                <c:pt idx="2344">
                  <c:v>8.0086001717619197</c:v>
                </c:pt>
                <c:pt idx="2345">
                  <c:v>7.4771212547196599</c:v>
                </c:pt>
                <c:pt idx="2346">
                  <c:v>7.6532125137753404</c:v>
                </c:pt>
                <c:pt idx="2347">
                  <c:v>7.5440680443502801</c:v>
                </c:pt>
                <c:pt idx="2348">
                  <c:v>7.8450980400142596</c:v>
                </c:pt>
                <c:pt idx="2349">
                  <c:v>7.7853298350107698</c:v>
                </c:pt>
                <c:pt idx="2350">
                  <c:v>7.6989700043360196</c:v>
                </c:pt>
                <c:pt idx="2351">
                  <c:v>7.8750612633917001</c:v>
                </c:pt>
                <c:pt idx="2352">
                  <c:v>7.7323937598229699</c:v>
                </c:pt>
                <c:pt idx="2353">
                  <c:v>7.3010299956639804</c:v>
                </c:pt>
                <c:pt idx="2354">
                  <c:v>7.6020599913279598</c:v>
                </c:pt>
                <c:pt idx="2355">
                  <c:v>7.9878913962952804</c:v>
                </c:pt>
                <c:pt idx="2356">
                  <c:v>7.3802112417116099</c:v>
                </c:pt>
                <c:pt idx="2357">
                  <c:v>7.4471580313422203</c:v>
                </c:pt>
                <c:pt idx="2358">
                  <c:v>7.1760912590556796</c:v>
                </c:pt>
                <c:pt idx="2359">
                  <c:v>8.02118929906994</c:v>
                </c:pt>
                <c:pt idx="2360">
                  <c:v>7.8129133566428601</c:v>
                </c:pt>
                <c:pt idx="2361">
                  <c:v>7.4471580313422203</c:v>
                </c:pt>
                <c:pt idx="2362">
                  <c:v>7.8450980400142596</c:v>
                </c:pt>
                <c:pt idx="2363">
                  <c:v>7.2174839442139103</c:v>
                </c:pt>
                <c:pt idx="2364">
                  <c:v>7.3979400086720402</c:v>
                </c:pt>
                <c:pt idx="2365">
                  <c:v>7.8450980400142596</c:v>
                </c:pt>
                <c:pt idx="2366">
                  <c:v>7.3010299956639804</c:v>
                </c:pt>
                <c:pt idx="2367">
                  <c:v>7.6020599913279598</c:v>
                </c:pt>
                <c:pt idx="2368">
                  <c:v>7.3010299956639804</c:v>
                </c:pt>
                <c:pt idx="2369">
                  <c:v>7.9030899869919402</c:v>
                </c:pt>
                <c:pt idx="2370">
                  <c:v>7.3010299956639804</c:v>
                </c:pt>
                <c:pt idx="2371">
                  <c:v>7.2304489213782697</c:v>
                </c:pt>
                <c:pt idx="2372">
                  <c:v>7.4771212547196599</c:v>
                </c:pt>
                <c:pt idx="2373">
                  <c:v>7.7323937598229699</c:v>
                </c:pt>
                <c:pt idx="2374">
                  <c:v>7</c:v>
                </c:pt>
                <c:pt idx="2375">
                  <c:v>7.6532125137753404</c:v>
                </c:pt>
                <c:pt idx="2376">
                  <c:v>7.8750612633917001</c:v>
                </c:pt>
                <c:pt idx="2377">
                  <c:v>7.9294189257142902</c:v>
                </c:pt>
                <c:pt idx="2378">
                  <c:v>7.7781512503836403</c:v>
                </c:pt>
                <c:pt idx="2379">
                  <c:v>7.7781512503836403</c:v>
                </c:pt>
                <c:pt idx="2380">
                  <c:v>7.6020599913279598</c:v>
                </c:pt>
                <c:pt idx="2381">
                  <c:v>6.7781512503836403</c:v>
                </c:pt>
                <c:pt idx="2382">
                  <c:v>7.5440680443502801</c:v>
                </c:pt>
                <c:pt idx="2383">
                  <c:v>7</c:v>
                </c:pt>
                <c:pt idx="2384">
                  <c:v>7.72427586960079</c:v>
                </c:pt>
                <c:pt idx="2385">
                  <c:v>5.8904210188009101</c:v>
                </c:pt>
                <c:pt idx="2386">
                  <c:v>7.9030899869919402</c:v>
                </c:pt>
                <c:pt idx="2387">
                  <c:v>7.4771212547196599</c:v>
                </c:pt>
                <c:pt idx="2388">
                  <c:v>7.8750612633917001</c:v>
                </c:pt>
                <c:pt idx="2389">
                  <c:v>7.8750612633917001</c:v>
                </c:pt>
                <c:pt idx="2390">
                  <c:v>7.5185139398778897</c:v>
                </c:pt>
                <c:pt idx="2391">
                  <c:v>7.2787536009528297</c:v>
                </c:pt>
                <c:pt idx="2392">
                  <c:v>7.4471580313422203</c:v>
                </c:pt>
                <c:pt idx="2393">
                  <c:v>7.5440680443502801</c:v>
                </c:pt>
                <c:pt idx="2394">
                  <c:v>7.9542425094393296</c:v>
                </c:pt>
                <c:pt idx="2395">
                  <c:v>6.4313637641589896</c:v>
                </c:pt>
                <c:pt idx="2396">
                  <c:v>7.7403626894942397</c:v>
                </c:pt>
                <c:pt idx="2397">
                  <c:v>7.6020599913279598</c:v>
                </c:pt>
                <c:pt idx="2398">
                  <c:v>6.7403626894942397</c:v>
                </c:pt>
                <c:pt idx="2399">
                  <c:v>7.6532125137753404</c:v>
                </c:pt>
                <c:pt idx="2400">
                  <c:v>7.2787536009528297</c:v>
                </c:pt>
                <c:pt idx="2401">
                  <c:v>7.6020599913279598</c:v>
                </c:pt>
                <c:pt idx="2402">
                  <c:v>7.25527250510331</c:v>
                </c:pt>
                <c:pt idx="2403">
                  <c:v>7.7481880270061998</c:v>
                </c:pt>
                <c:pt idx="2404">
                  <c:v>7.8750612633917001</c:v>
                </c:pt>
                <c:pt idx="2405">
                  <c:v>6.6989700043360196</c:v>
                </c:pt>
                <c:pt idx="2406">
                  <c:v>7.6989700043360196</c:v>
                </c:pt>
                <c:pt idx="2407">
                  <c:v>7.9542425094393296</c:v>
                </c:pt>
                <c:pt idx="2408">
                  <c:v>7.96378782734556</c:v>
                </c:pt>
                <c:pt idx="2409">
                  <c:v>7.8129133566428601</c:v>
                </c:pt>
                <c:pt idx="2410">
                  <c:v>7.9294189257142902</c:v>
                </c:pt>
                <c:pt idx="2411">
                  <c:v>7.6020599913279598</c:v>
                </c:pt>
                <c:pt idx="2412">
                  <c:v>7.2787536009528297</c:v>
                </c:pt>
                <c:pt idx="2413">
                  <c:v>7.6989700043360196</c:v>
                </c:pt>
                <c:pt idx="2414">
                  <c:v>7.1760912590556796</c:v>
                </c:pt>
                <c:pt idx="2415">
                  <c:v>7.9030899869919402</c:v>
                </c:pt>
                <c:pt idx="2416">
                  <c:v>6.8750612633917001</c:v>
                </c:pt>
                <c:pt idx="2417">
                  <c:v>7.6020599913279598</c:v>
                </c:pt>
                <c:pt idx="2418">
                  <c:v>6.6532125137753404</c:v>
                </c:pt>
                <c:pt idx="2419">
                  <c:v>7.1760912590556796</c:v>
                </c:pt>
                <c:pt idx="2420">
                  <c:v>7.1760912590556796</c:v>
                </c:pt>
                <c:pt idx="2421">
                  <c:v>7.9542425094393296</c:v>
                </c:pt>
                <c:pt idx="2422">
                  <c:v>8.0086001717619197</c:v>
                </c:pt>
                <c:pt idx="2423">
                  <c:v>7.1613680022349797</c:v>
                </c:pt>
                <c:pt idx="2424">
                  <c:v>7.5051499783199098</c:v>
                </c:pt>
                <c:pt idx="2425">
                  <c:v>7.3979400086720402</c:v>
                </c:pt>
                <c:pt idx="2426">
                  <c:v>7.7558748556724897</c:v>
                </c:pt>
                <c:pt idx="2427">
                  <c:v>7.3424226808222102</c:v>
                </c:pt>
                <c:pt idx="2428">
                  <c:v>7.5440680443502801</c:v>
                </c:pt>
                <c:pt idx="2429">
                  <c:v>7.93951925261862</c:v>
                </c:pt>
                <c:pt idx="2430">
                  <c:v>7.6532125137753404</c:v>
                </c:pt>
                <c:pt idx="2431">
                  <c:v>7.7403626894942397</c:v>
                </c:pt>
                <c:pt idx="2432">
                  <c:v>7.9294189257142902</c:v>
                </c:pt>
                <c:pt idx="2433">
                  <c:v>7.7558748556724897</c:v>
                </c:pt>
                <c:pt idx="2434">
                  <c:v>7.7075701760979403</c:v>
                </c:pt>
                <c:pt idx="2435">
                  <c:v>7.3010299956639804</c:v>
                </c:pt>
                <c:pt idx="2436">
                  <c:v>7.6020599913279598</c:v>
                </c:pt>
                <c:pt idx="2437">
                  <c:v>7.89762709129044</c:v>
                </c:pt>
                <c:pt idx="2438">
                  <c:v>7.7781512503836403</c:v>
                </c:pt>
                <c:pt idx="2439">
                  <c:v>7.6627578316815699</c:v>
                </c:pt>
                <c:pt idx="2440">
                  <c:v>8</c:v>
                </c:pt>
                <c:pt idx="2441">
                  <c:v>7.6989700043360196</c:v>
                </c:pt>
                <c:pt idx="2442">
                  <c:v>8.1139433523068405</c:v>
                </c:pt>
                <c:pt idx="2443">
                  <c:v>7.5440680443502801</c:v>
                </c:pt>
                <c:pt idx="2444">
                  <c:v>8.14612803567824</c:v>
                </c:pt>
                <c:pt idx="2445">
                  <c:v>7.3617278360175904</c:v>
                </c:pt>
                <c:pt idx="2446">
                  <c:v>8.2430380486862909</c:v>
                </c:pt>
                <c:pt idx="2447">
                  <c:v>7.4771212547196599</c:v>
                </c:pt>
                <c:pt idx="2448">
                  <c:v>7.6020599913279598</c:v>
                </c:pt>
                <c:pt idx="2449">
                  <c:v>7.8633228601204603</c:v>
                </c:pt>
                <c:pt idx="2450">
                  <c:v>7.25527250510331</c:v>
                </c:pt>
                <c:pt idx="2451">
                  <c:v>7.1760912590556796</c:v>
                </c:pt>
                <c:pt idx="2452">
                  <c:v>7.6989700043360196</c:v>
                </c:pt>
                <c:pt idx="2453">
                  <c:v>7.5051499783199098</c:v>
                </c:pt>
                <c:pt idx="2454">
                  <c:v>7.4771212547196599</c:v>
                </c:pt>
                <c:pt idx="2455">
                  <c:v>7.7403626894942397</c:v>
                </c:pt>
                <c:pt idx="2456">
                  <c:v>7.6020599913279598</c:v>
                </c:pt>
                <c:pt idx="2457">
                  <c:v>7.4771212547196599</c:v>
                </c:pt>
                <c:pt idx="2458">
                  <c:v>7.3979400086720402</c:v>
                </c:pt>
                <c:pt idx="2459">
                  <c:v>6.6020599913279598</c:v>
                </c:pt>
                <c:pt idx="2460">
                  <c:v>7.8750612633917001</c:v>
                </c:pt>
                <c:pt idx="2461">
                  <c:v>7.7558748556724897</c:v>
                </c:pt>
                <c:pt idx="2462">
                  <c:v>7.0413926851582298</c:v>
                </c:pt>
                <c:pt idx="2463">
                  <c:v>7.6998377258672503</c:v>
                </c:pt>
                <c:pt idx="2464">
                  <c:v>7.3979400086720402</c:v>
                </c:pt>
                <c:pt idx="2465">
                  <c:v>7.5682017240669897</c:v>
                </c:pt>
                <c:pt idx="2466">
                  <c:v>7.8450980400142596</c:v>
                </c:pt>
                <c:pt idx="2467">
                  <c:v>7.6334684555795898</c:v>
                </c:pt>
                <c:pt idx="2468">
                  <c:v>7.14612803567824</c:v>
                </c:pt>
                <c:pt idx="2469">
                  <c:v>7.7403626894942397</c:v>
                </c:pt>
                <c:pt idx="2470">
                  <c:v>7.8450980400142596</c:v>
                </c:pt>
                <c:pt idx="2471">
                  <c:v>7.8450980400142596</c:v>
                </c:pt>
                <c:pt idx="2472">
                  <c:v>7.7323937598229699</c:v>
                </c:pt>
                <c:pt idx="2473">
                  <c:v>7.6989700043360196</c:v>
                </c:pt>
                <c:pt idx="2474">
                  <c:v>8</c:v>
                </c:pt>
                <c:pt idx="2475">
                  <c:v>7.5440680443502801</c:v>
                </c:pt>
                <c:pt idx="2476">
                  <c:v>7.3802112417116099</c:v>
                </c:pt>
                <c:pt idx="2477">
                  <c:v>7.6434526764861896</c:v>
                </c:pt>
                <c:pt idx="2478">
                  <c:v>7.5051499783199098</c:v>
                </c:pt>
                <c:pt idx="2479">
                  <c:v>7.9777236052888503</c:v>
                </c:pt>
                <c:pt idx="2480">
                  <c:v>7.3979400086720402</c:v>
                </c:pt>
                <c:pt idx="2481">
                  <c:v>7.4771212547196599</c:v>
                </c:pt>
                <c:pt idx="2482">
                  <c:v>7.5563025007672904</c:v>
                </c:pt>
                <c:pt idx="2483">
                  <c:v>7.8129133566428601</c:v>
                </c:pt>
                <c:pt idx="2484">
                  <c:v>7.9030899869919402</c:v>
                </c:pt>
                <c:pt idx="2485">
                  <c:v>7.72427586960079</c:v>
                </c:pt>
                <c:pt idx="2486">
                  <c:v>7.6720978579357197</c:v>
                </c:pt>
                <c:pt idx="2487">
                  <c:v>7.7781512503836403</c:v>
                </c:pt>
                <c:pt idx="2488">
                  <c:v>7.7634279935629404</c:v>
                </c:pt>
                <c:pt idx="2489">
                  <c:v>7.9294189257142902</c:v>
                </c:pt>
                <c:pt idx="2490">
                  <c:v>7.6334684555795898</c:v>
                </c:pt>
                <c:pt idx="2491">
                  <c:v>7.6020599913279598</c:v>
                </c:pt>
                <c:pt idx="2492">
                  <c:v>7.14612803567824</c:v>
                </c:pt>
                <c:pt idx="2493">
                  <c:v>7.9030899869919402</c:v>
                </c:pt>
                <c:pt idx="2494">
                  <c:v>7.4771212547196599</c:v>
                </c:pt>
                <c:pt idx="2495">
                  <c:v>7.7781512503836403</c:v>
                </c:pt>
                <c:pt idx="2496">
                  <c:v>7.4232458739368097</c:v>
                </c:pt>
                <c:pt idx="2497">
                  <c:v>6.7403626894942397</c:v>
                </c:pt>
                <c:pt idx="2498">
                  <c:v>7.6989700043360196</c:v>
                </c:pt>
                <c:pt idx="2499">
                  <c:v>7.5563025007672904</c:v>
                </c:pt>
                <c:pt idx="2500">
                  <c:v>7.6532125137753404</c:v>
                </c:pt>
                <c:pt idx="2501">
                  <c:v>7.8450980400142596</c:v>
                </c:pt>
                <c:pt idx="2502">
                  <c:v>7.4771212547196599</c:v>
                </c:pt>
                <c:pt idx="2503">
                  <c:v>7.9294189257142902</c:v>
                </c:pt>
                <c:pt idx="2504">
                  <c:v>7.6020599913279598</c:v>
                </c:pt>
                <c:pt idx="2505">
                  <c:v>7.6989700043360196</c:v>
                </c:pt>
                <c:pt idx="2506">
                  <c:v>7.4771212547196599</c:v>
                </c:pt>
                <c:pt idx="2507">
                  <c:v>7.14612803567824</c:v>
                </c:pt>
                <c:pt idx="2508">
                  <c:v>7.8450980400142596</c:v>
                </c:pt>
                <c:pt idx="2509">
                  <c:v>7.6989700043360196</c:v>
                </c:pt>
                <c:pt idx="2510">
                  <c:v>7.9542425094393296</c:v>
                </c:pt>
                <c:pt idx="2511">
                  <c:v>7.4913616938342704</c:v>
                </c:pt>
                <c:pt idx="2512">
                  <c:v>6.8450980400142596</c:v>
                </c:pt>
                <c:pt idx="2513">
                  <c:v>7.6020599913279598</c:v>
                </c:pt>
                <c:pt idx="2514">
                  <c:v>7.8450980400142596</c:v>
                </c:pt>
                <c:pt idx="2515">
                  <c:v>7.8129133566428601</c:v>
                </c:pt>
                <c:pt idx="2516">
                  <c:v>7.9294189257142902</c:v>
                </c:pt>
                <c:pt idx="2517">
                  <c:v>7.9542425094393296</c:v>
                </c:pt>
                <c:pt idx="2518">
                  <c:v>7.9030899869919402</c:v>
                </c:pt>
                <c:pt idx="2519">
                  <c:v>7.7993405494535804</c:v>
                </c:pt>
                <c:pt idx="2520">
                  <c:v>8.1003705451175598</c:v>
                </c:pt>
                <c:pt idx="2521">
                  <c:v>7.8603380065709896</c:v>
                </c:pt>
                <c:pt idx="2522">
                  <c:v>7.7781512503836403</c:v>
                </c:pt>
                <c:pt idx="2523">
                  <c:v>7.8129133566428601</c:v>
                </c:pt>
                <c:pt idx="2524">
                  <c:v>7.3979400086720402</c:v>
                </c:pt>
                <c:pt idx="2525">
                  <c:v>8.1760912590556796</c:v>
                </c:pt>
                <c:pt idx="2526">
                  <c:v>7.5682017240669897</c:v>
                </c:pt>
                <c:pt idx="2527">
                  <c:v>7.9030899869919402</c:v>
                </c:pt>
                <c:pt idx="2528">
                  <c:v>7</c:v>
                </c:pt>
                <c:pt idx="2529">
                  <c:v>7.8450980400142596</c:v>
                </c:pt>
                <c:pt idx="2530">
                  <c:v>7.7781512503836403</c:v>
                </c:pt>
                <c:pt idx="2531">
                  <c:v>8.2041199826559197</c:v>
                </c:pt>
                <c:pt idx="2532">
                  <c:v>8.06069784035361</c:v>
                </c:pt>
                <c:pt idx="2533">
                  <c:v>7.6532125137753404</c:v>
                </c:pt>
                <c:pt idx="2534">
                  <c:v>7.7781512503836403</c:v>
                </c:pt>
                <c:pt idx="2535">
                  <c:v>7.5682017240669897</c:v>
                </c:pt>
                <c:pt idx="2536">
                  <c:v>7.6020599913279598</c:v>
                </c:pt>
                <c:pt idx="2537">
                  <c:v>7.6434526764861896</c:v>
                </c:pt>
                <c:pt idx="2538">
                  <c:v>6.8450980400142596</c:v>
                </c:pt>
                <c:pt idx="2539">
                  <c:v>8.1903316981702901</c:v>
                </c:pt>
                <c:pt idx="2540">
                  <c:v>7.3010299956639804</c:v>
                </c:pt>
                <c:pt idx="2541">
                  <c:v>8</c:v>
                </c:pt>
                <c:pt idx="2542">
                  <c:v>8.0791812460476304</c:v>
                </c:pt>
                <c:pt idx="2543">
                  <c:v>7.7403626894942397</c:v>
                </c:pt>
                <c:pt idx="2544">
                  <c:v>8</c:v>
                </c:pt>
                <c:pt idx="2545">
                  <c:v>7.6020599913279598</c:v>
                </c:pt>
                <c:pt idx="2546">
                  <c:v>7.9030899869919402</c:v>
                </c:pt>
                <c:pt idx="2547">
                  <c:v>8.0791812460476304</c:v>
                </c:pt>
                <c:pt idx="2548">
                  <c:v>7.5440680443502801</c:v>
                </c:pt>
                <c:pt idx="2549">
                  <c:v>7.6989700043360196</c:v>
                </c:pt>
                <c:pt idx="2550">
                  <c:v>7.7781512503836403</c:v>
                </c:pt>
                <c:pt idx="2551">
                  <c:v>7.6532125137753404</c:v>
                </c:pt>
                <c:pt idx="2552">
                  <c:v>8</c:v>
                </c:pt>
                <c:pt idx="2553">
                  <c:v>7.3979400086720402</c:v>
                </c:pt>
                <c:pt idx="2554">
                  <c:v>8</c:v>
                </c:pt>
                <c:pt idx="2555">
                  <c:v>7.9542425094393296</c:v>
                </c:pt>
                <c:pt idx="2556">
                  <c:v>7.8450980400142596</c:v>
                </c:pt>
                <c:pt idx="2557">
                  <c:v>7.6989700043360196</c:v>
                </c:pt>
                <c:pt idx="2558">
                  <c:v>7.3979400086720402</c:v>
                </c:pt>
                <c:pt idx="2559">
                  <c:v>7.7781512503836403</c:v>
                </c:pt>
                <c:pt idx="2560">
                  <c:v>7.8450980400142596</c:v>
                </c:pt>
                <c:pt idx="2561">
                  <c:v>7.6232492903978999</c:v>
                </c:pt>
                <c:pt idx="2562">
                  <c:v>7.3802112417116099</c:v>
                </c:pt>
                <c:pt idx="2563">
                  <c:v>7.8129133566428601</c:v>
                </c:pt>
                <c:pt idx="2564">
                  <c:v>7.96378782734556</c:v>
                </c:pt>
                <c:pt idx="2565">
                  <c:v>8.2430380486862909</c:v>
                </c:pt>
                <c:pt idx="2566">
                  <c:v>7.89762709129044</c:v>
                </c:pt>
                <c:pt idx="2567">
                  <c:v>7.14612803567824</c:v>
                </c:pt>
                <c:pt idx="2568">
                  <c:v>7.5051499783199098</c:v>
                </c:pt>
                <c:pt idx="2569">
                  <c:v>7.5682017240669897</c:v>
                </c:pt>
                <c:pt idx="2570">
                  <c:v>7.6989700043360196</c:v>
                </c:pt>
                <c:pt idx="2571">
                  <c:v>7</c:v>
                </c:pt>
                <c:pt idx="2572">
                  <c:v>7.6020599913279598</c:v>
                </c:pt>
                <c:pt idx="2573">
                  <c:v>7.4771212547196599</c:v>
                </c:pt>
                <c:pt idx="2574">
                  <c:v>7.5440680443502801</c:v>
                </c:pt>
                <c:pt idx="2575">
                  <c:v>7.9542425094393296</c:v>
                </c:pt>
                <c:pt idx="2576">
                  <c:v>7.4771212547196599</c:v>
                </c:pt>
                <c:pt idx="2577">
                  <c:v>7.6532125137753404</c:v>
                </c:pt>
                <c:pt idx="2578">
                  <c:v>7.7781512503836403</c:v>
                </c:pt>
                <c:pt idx="2579">
                  <c:v>7.8450980400142596</c:v>
                </c:pt>
                <c:pt idx="2580">
                  <c:v>7.9030899869919402</c:v>
                </c:pt>
                <c:pt idx="2581">
                  <c:v>7.3222192947339204</c:v>
                </c:pt>
                <c:pt idx="2582">
                  <c:v>7.3010299956639804</c:v>
                </c:pt>
                <c:pt idx="2583">
                  <c:v>7.6020599913279598</c:v>
                </c:pt>
                <c:pt idx="2584">
                  <c:v>7.6989700043360196</c:v>
                </c:pt>
                <c:pt idx="2585">
                  <c:v>7.4913616938342704</c:v>
                </c:pt>
                <c:pt idx="2586">
                  <c:v>6.4771212547196599</c:v>
                </c:pt>
                <c:pt idx="2587">
                  <c:v>7.8195439355418701</c:v>
                </c:pt>
                <c:pt idx="2588">
                  <c:v>7.8450980400142596</c:v>
                </c:pt>
                <c:pt idx="2589">
                  <c:v>7.9030899869919402</c:v>
                </c:pt>
                <c:pt idx="2590">
                  <c:v>7.14612803567824</c:v>
                </c:pt>
                <c:pt idx="2591">
                  <c:v>7.6532125137753404</c:v>
                </c:pt>
                <c:pt idx="2592">
                  <c:v>7.9030899869919402</c:v>
                </c:pt>
                <c:pt idx="2593">
                  <c:v>8.0644579892269199</c:v>
                </c:pt>
                <c:pt idx="2594">
                  <c:v>7.6532125137753404</c:v>
                </c:pt>
                <c:pt idx="2595">
                  <c:v>7.7201593034059597</c:v>
                </c:pt>
                <c:pt idx="2596">
                  <c:v>8.0413926851582307</c:v>
                </c:pt>
                <c:pt idx="2597">
                  <c:v>7.8920946026904799</c:v>
                </c:pt>
                <c:pt idx="2598">
                  <c:v>7.8129133566428601</c:v>
                </c:pt>
                <c:pt idx="2599">
                  <c:v>7.6232492903978999</c:v>
                </c:pt>
                <c:pt idx="2600">
                  <c:v>7.4771212547196599</c:v>
                </c:pt>
                <c:pt idx="2601">
                  <c:v>7.4771212547196599</c:v>
                </c:pt>
                <c:pt idx="2602">
                  <c:v>7.6532125137753404</c:v>
                </c:pt>
                <c:pt idx="2603">
                  <c:v>7.9030899869919402</c:v>
                </c:pt>
                <c:pt idx="2604">
                  <c:v>8.2041199826559197</c:v>
                </c:pt>
                <c:pt idx="2605">
                  <c:v>6.7781512503836403</c:v>
                </c:pt>
                <c:pt idx="2606">
                  <c:v>7.3802112417116099</c:v>
                </c:pt>
                <c:pt idx="2607">
                  <c:v>7.9542425094393296</c:v>
                </c:pt>
                <c:pt idx="2608">
                  <c:v>7.5440680443502801</c:v>
                </c:pt>
                <c:pt idx="2609">
                  <c:v>7.9294189257142902</c:v>
                </c:pt>
                <c:pt idx="2610">
                  <c:v>7.41497334797082</c:v>
                </c:pt>
                <c:pt idx="2611">
                  <c:v>7.2671717284030102</c:v>
                </c:pt>
                <c:pt idx="2612">
                  <c:v>8.14612803567824</c:v>
                </c:pt>
                <c:pt idx="2613">
                  <c:v>7</c:v>
                </c:pt>
                <c:pt idx="2614">
                  <c:v>7.9294189257142902</c:v>
                </c:pt>
                <c:pt idx="2615">
                  <c:v>7.3010299956639804</c:v>
                </c:pt>
                <c:pt idx="2616">
                  <c:v>7.7993405494535804</c:v>
                </c:pt>
                <c:pt idx="2617">
                  <c:v>8.2455126752169008</c:v>
                </c:pt>
                <c:pt idx="2618">
                  <c:v>7.6532125137753404</c:v>
                </c:pt>
                <c:pt idx="2619">
                  <c:v>6.1727263723787296</c:v>
                </c:pt>
                <c:pt idx="2620">
                  <c:v>8.1139433523068405</c:v>
                </c:pt>
                <c:pt idx="2621">
                  <c:v>7.14612803567824</c:v>
                </c:pt>
                <c:pt idx="2622">
                  <c:v>8.2304489213782706</c:v>
                </c:pt>
                <c:pt idx="2623">
                  <c:v>7.3617278360175904</c:v>
                </c:pt>
                <c:pt idx="2624">
                  <c:v>8.0791812460476304</c:v>
                </c:pt>
                <c:pt idx="2625">
                  <c:v>7.6020599913279598</c:v>
                </c:pt>
                <c:pt idx="2626">
                  <c:v>7.4471580313422203</c:v>
                </c:pt>
                <c:pt idx="2627">
                  <c:v>7.7781512503836403</c:v>
                </c:pt>
                <c:pt idx="2628">
                  <c:v>7.3010299956639804</c:v>
                </c:pt>
                <c:pt idx="2629">
                  <c:v>7.7403626894942397</c:v>
                </c:pt>
                <c:pt idx="2630">
                  <c:v>7.6199037338234303</c:v>
                </c:pt>
                <c:pt idx="2631">
                  <c:v>7.4393326938302602</c:v>
                </c:pt>
                <c:pt idx="2632">
                  <c:v>7.3010299956639804</c:v>
                </c:pt>
                <c:pt idx="2633">
                  <c:v>7.96378782734556</c:v>
                </c:pt>
                <c:pt idx="2634">
                  <c:v>7.9542425094393296</c:v>
                </c:pt>
                <c:pt idx="2635">
                  <c:v>7.6989700043360196</c:v>
                </c:pt>
                <c:pt idx="2636">
                  <c:v>7.7993405494535804</c:v>
                </c:pt>
                <c:pt idx="2637">
                  <c:v>7.8195439355418701</c:v>
                </c:pt>
                <c:pt idx="2638">
                  <c:v>7.3424226808222102</c:v>
                </c:pt>
                <c:pt idx="2639">
                  <c:v>7.6989700043360196</c:v>
                </c:pt>
                <c:pt idx="2640">
                  <c:v>7.6020599913279598</c:v>
                </c:pt>
                <c:pt idx="2641">
                  <c:v>7.9777236052888503</c:v>
                </c:pt>
                <c:pt idx="2642">
                  <c:v>7.9138138523837203</c:v>
                </c:pt>
                <c:pt idx="2643">
                  <c:v>7.7323937598229699</c:v>
                </c:pt>
                <c:pt idx="2644">
                  <c:v>7.6020599913279598</c:v>
                </c:pt>
                <c:pt idx="2645">
                  <c:v>7.4771212547196599</c:v>
                </c:pt>
                <c:pt idx="2646">
                  <c:v>7.7403626894942397</c:v>
                </c:pt>
                <c:pt idx="2647">
                  <c:v>7.4771212547196599</c:v>
                </c:pt>
                <c:pt idx="2648">
                  <c:v>7.8325089127062402</c:v>
                </c:pt>
                <c:pt idx="2649">
                  <c:v>4.1760912590556796</c:v>
                </c:pt>
                <c:pt idx="2650">
                  <c:v>7.8356271662098997</c:v>
                </c:pt>
                <c:pt idx="2651">
                  <c:v>8</c:v>
                </c:pt>
                <c:pt idx="2652">
                  <c:v>7.9294189257142902</c:v>
                </c:pt>
                <c:pt idx="2653">
                  <c:v>7.5440680443502801</c:v>
                </c:pt>
                <c:pt idx="2654">
                  <c:v>7.6532125137753404</c:v>
                </c:pt>
                <c:pt idx="2655">
                  <c:v>7.4471580313422203</c:v>
                </c:pt>
                <c:pt idx="2656">
                  <c:v>7.8450980400142596</c:v>
                </c:pt>
                <c:pt idx="2657">
                  <c:v>7.4771212547196599</c:v>
                </c:pt>
                <c:pt idx="2658">
                  <c:v>7.6812412373755903</c:v>
                </c:pt>
                <c:pt idx="2659">
                  <c:v>7.8750612633917001</c:v>
                </c:pt>
                <c:pt idx="2660">
                  <c:v>7.6020599913279598</c:v>
                </c:pt>
                <c:pt idx="2661">
                  <c:v>7.5797835966168101</c:v>
                </c:pt>
                <c:pt idx="2662">
                  <c:v>7.9294189257142902</c:v>
                </c:pt>
                <c:pt idx="2663">
                  <c:v>8.2900346113625201</c:v>
                </c:pt>
                <c:pt idx="2664">
                  <c:v>7.7403626894942397</c:v>
                </c:pt>
                <c:pt idx="2665">
                  <c:v>7.4771212547196599</c:v>
                </c:pt>
                <c:pt idx="2666">
                  <c:v>7.8750612633917001</c:v>
                </c:pt>
                <c:pt idx="2667">
                  <c:v>7.6989700043360196</c:v>
                </c:pt>
                <c:pt idx="2668">
                  <c:v>7.9030899869919402</c:v>
                </c:pt>
                <c:pt idx="2669">
                  <c:v>7.6232492903978999</c:v>
                </c:pt>
                <c:pt idx="2670">
                  <c:v>7.9542425094393296</c:v>
                </c:pt>
                <c:pt idx="2671">
                  <c:v>7.4471580313422203</c:v>
                </c:pt>
                <c:pt idx="2672">
                  <c:v>7.1760912590556796</c:v>
                </c:pt>
                <c:pt idx="2673">
                  <c:v>8</c:v>
                </c:pt>
                <c:pt idx="2674">
                  <c:v>7.6989700043360196</c:v>
                </c:pt>
                <c:pt idx="2675">
                  <c:v>7.8450980400142596</c:v>
                </c:pt>
                <c:pt idx="2676">
                  <c:v>7.8195439355418701</c:v>
                </c:pt>
                <c:pt idx="2677">
                  <c:v>7.8325089127062402</c:v>
                </c:pt>
                <c:pt idx="2678">
                  <c:v>7.7403626894942397</c:v>
                </c:pt>
                <c:pt idx="2679">
                  <c:v>7.7781512503836403</c:v>
                </c:pt>
                <c:pt idx="2680">
                  <c:v>7.7160033436348003</c:v>
                </c:pt>
                <c:pt idx="2681">
                  <c:v>7.5797835966168101</c:v>
                </c:pt>
                <c:pt idx="2682">
                  <c:v>8.1760912590556796</c:v>
                </c:pt>
                <c:pt idx="2683">
                  <c:v>7.6020599913279598</c:v>
                </c:pt>
                <c:pt idx="2684">
                  <c:v>6.6989700043360196</c:v>
                </c:pt>
                <c:pt idx="2685">
                  <c:v>7.3222192947339204</c:v>
                </c:pt>
                <c:pt idx="2686">
                  <c:v>7.7781512503836403</c:v>
                </c:pt>
                <c:pt idx="2687">
                  <c:v>7.9542425094393296</c:v>
                </c:pt>
                <c:pt idx="2688">
                  <c:v>7.41497334797082</c:v>
                </c:pt>
                <c:pt idx="2689">
                  <c:v>7.5797835966168101</c:v>
                </c:pt>
                <c:pt idx="2690">
                  <c:v>7.6812412373755903</c:v>
                </c:pt>
                <c:pt idx="2691">
                  <c:v>7.3010299956639804</c:v>
                </c:pt>
                <c:pt idx="2692">
                  <c:v>7.9294189257142902</c:v>
                </c:pt>
                <c:pt idx="2693">
                  <c:v>8.2787536009528306</c:v>
                </c:pt>
                <c:pt idx="2694">
                  <c:v>7.8920946026904799</c:v>
                </c:pt>
                <c:pt idx="2695">
                  <c:v>7.8573324964312699</c:v>
                </c:pt>
                <c:pt idx="2696">
                  <c:v>7.5314789170422598</c:v>
                </c:pt>
                <c:pt idx="2697">
                  <c:v>7.4771212547196599</c:v>
                </c:pt>
                <c:pt idx="2698">
                  <c:v>8.1139433523068405</c:v>
                </c:pt>
                <c:pt idx="2699">
                  <c:v>7.8129133566428601</c:v>
                </c:pt>
                <c:pt idx="2700">
                  <c:v>7.8325089127062402</c:v>
                </c:pt>
                <c:pt idx="2701">
                  <c:v>8</c:v>
                </c:pt>
                <c:pt idx="2702">
                  <c:v>7.6532125137753404</c:v>
                </c:pt>
                <c:pt idx="2703">
                  <c:v>8.1760912590556796</c:v>
                </c:pt>
                <c:pt idx="2704">
                  <c:v>7.4771212547196599</c:v>
                </c:pt>
                <c:pt idx="2705">
                  <c:v>7.8195439355418701</c:v>
                </c:pt>
                <c:pt idx="2706">
                  <c:v>7.9030899869919402</c:v>
                </c:pt>
                <c:pt idx="2707">
                  <c:v>7.6989700043360196</c:v>
                </c:pt>
                <c:pt idx="2708">
                  <c:v>7.2304489213782697</c:v>
                </c:pt>
                <c:pt idx="2709">
                  <c:v>6.9030899869919402</c:v>
                </c:pt>
                <c:pt idx="2710">
                  <c:v>7.7403626894942397</c:v>
                </c:pt>
                <c:pt idx="2711">
                  <c:v>7.7781512503836403</c:v>
                </c:pt>
                <c:pt idx="2712">
                  <c:v>7.9030899869919402</c:v>
                </c:pt>
                <c:pt idx="2713">
                  <c:v>7.9030899869919402</c:v>
                </c:pt>
                <c:pt idx="2714">
                  <c:v>7.6127838567197399</c:v>
                </c:pt>
                <c:pt idx="2715">
                  <c:v>8.1760912590556796</c:v>
                </c:pt>
                <c:pt idx="2716">
                  <c:v>8.0413926851582307</c:v>
                </c:pt>
                <c:pt idx="2717">
                  <c:v>7.8450980400142596</c:v>
                </c:pt>
                <c:pt idx="2718">
                  <c:v>7.8750612633917001</c:v>
                </c:pt>
                <c:pt idx="2719">
                  <c:v>7.6020599913279598</c:v>
                </c:pt>
                <c:pt idx="2720">
                  <c:v>7.7923916894982499</c:v>
                </c:pt>
                <c:pt idx="2721">
                  <c:v>7.3010299956639804</c:v>
                </c:pt>
                <c:pt idx="2722">
                  <c:v>7.7160033436348003</c:v>
                </c:pt>
                <c:pt idx="2723">
                  <c:v>7.1760912590556796</c:v>
                </c:pt>
                <c:pt idx="2724">
                  <c:v>7.4771212547196599</c:v>
                </c:pt>
                <c:pt idx="2725">
                  <c:v>7.6989700043360196</c:v>
                </c:pt>
                <c:pt idx="2726">
                  <c:v>7.8325089127062402</c:v>
                </c:pt>
                <c:pt idx="2727">
                  <c:v>7.8129133566428601</c:v>
                </c:pt>
                <c:pt idx="2728">
                  <c:v>7.7781512503836403</c:v>
                </c:pt>
                <c:pt idx="2729">
                  <c:v>7.8450980400142596</c:v>
                </c:pt>
                <c:pt idx="2730">
                  <c:v>7.4771212547196599</c:v>
                </c:pt>
                <c:pt idx="2731">
                  <c:v>7.9294189257142902</c:v>
                </c:pt>
                <c:pt idx="2732">
                  <c:v>7.7781512503836403</c:v>
                </c:pt>
                <c:pt idx="2733">
                  <c:v>8.3010299956639795</c:v>
                </c:pt>
                <c:pt idx="2734">
                  <c:v>7.6812412373755903</c:v>
                </c:pt>
                <c:pt idx="2735">
                  <c:v>8.2304489213782706</c:v>
                </c:pt>
                <c:pt idx="2736">
                  <c:v>7.9294189257142902</c:v>
                </c:pt>
                <c:pt idx="2737">
                  <c:v>7.6989700043360196</c:v>
                </c:pt>
                <c:pt idx="2738">
                  <c:v>7.7403626894942397</c:v>
                </c:pt>
                <c:pt idx="2739">
                  <c:v>7.7781512503836403</c:v>
                </c:pt>
                <c:pt idx="2740">
                  <c:v>7.8750612633917001</c:v>
                </c:pt>
                <c:pt idx="2741">
                  <c:v>7.6989700043360196</c:v>
                </c:pt>
                <c:pt idx="2742">
                  <c:v>7.6532125137753404</c:v>
                </c:pt>
                <c:pt idx="2743">
                  <c:v>7.6020599913279598</c:v>
                </c:pt>
                <c:pt idx="2744">
                  <c:v>7</c:v>
                </c:pt>
                <c:pt idx="2745">
                  <c:v>7.8450980400142596</c:v>
                </c:pt>
                <c:pt idx="2746">
                  <c:v>7.9777236052888503</c:v>
                </c:pt>
                <c:pt idx="2747">
                  <c:v>7.3979400086720402</c:v>
                </c:pt>
                <c:pt idx="2748">
                  <c:v>7.8750612633917001</c:v>
                </c:pt>
                <c:pt idx="2749">
                  <c:v>8.0791812460476304</c:v>
                </c:pt>
                <c:pt idx="2750">
                  <c:v>8.0413926851582307</c:v>
                </c:pt>
                <c:pt idx="2751">
                  <c:v>7.8633228601204603</c:v>
                </c:pt>
                <c:pt idx="2752">
                  <c:v>8.1583624920952502</c:v>
                </c:pt>
                <c:pt idx="2753">
                  <c:v>7.3979400086720402</c:v>
                </c:pt>
                <c:pt idx="2754">
                  <c:v>7.9030899869919402</c:v>
                </c:pt>
                <c:pt idx="2755">
                  <c:v>6.8750612633917001</c:v>
                </c:pt>
                <c:pt idx="2756">
                  <c:v>7.7403626894942397</c:v>
                </c:pt>
                <c:pt idx="2757">
                  <c:v>7.4313637641589896</c:v>
                </c:pt>
                <c:pt idx="2758">
                  <c:v>7.6483600109809302</c:v>
                </c:pt>
                <c:pt idx="2759">
                  <c:v>7.9542425094393296</c:v>
                </c:pt>
                <c:pt idx="2760">
                  <c:v>8.0969100130080598</c:v>
                </c:pt>
                <c:pt idx="2761">
                  <c:v>7.9030899869919402</c:v>
                </c:pt>
                <c:pt idx="2762">
                  <c:v>7.14612803567824</c:v>
                </c:pt>
                <c:pt idx="2763">
                  <c:v>7.3802112417116099</c:v>
                </c:pt>
                <c:pt idx="2764">
                  <c:v>7.5340261060561398</c:v>
                </c:pt>
                <c:pt idx="2765">
                  <c:v>7.6989700043360196</c:v>
                </c:pt>
                <c:pt idx="2766">
                  <c:v>7.0413926851582298</c:v>
                </c:pt>
                <c:pt idx="2767">
                  <c:v>7.2148438480476997</c:v>
                </c:pt>
                <c:pt idx="2768">
                  <c:v>8</c:v>
                </c:pt>
                <c:pt idx="2769">
                  <c:v>7.8808135922807896</c:v>
                </c:pt>
                <c:pt idx="2770">
                  <c:v>7.9542425094393296</c:v>
                </c:pt>
                <c:pt idx="2771">
                  <c:v>8.0492180226701802</c:v>
                </c:pt>
                <c:pt idx="2772">
                  <c:v>7.9164539485499299</c:v>
                </c:pt>
                <c:pt idx="2773">
                  <c:v>8.0969100130080598</c:v>
                </c:pt>
                <c:pt idx="2774">
                  <c:v>7.8450980400142596</c:v>
                </c:pt>
                <c:pt idx="2775">
                  <c:v>7.8129133566428601</c:v>
                </c:pt>
                <c:pt idx="2776">
                  <c:v>8</c:v>
                </c:pt>
                <c:pt idx="2777">
                  <c:v>8.0791812460476304</c:v>
                </c:pt>
                <c:pt idx="2778">
                  <c:v>7.6989700043360196</c:v>
                </c:pt>
                <c:pt idx="2779">
                  <c:v>8</c:v>
                </c:pt>
                <c:pt idx="2780">
                  <c:v>7.6020599913279598</c:v>
                </c:pt>
                <c:pt idx="2781">
                  <c:v>8</c:v>
                </c:pt>
                <c:pt idx="2782">
                  <c:v>7.94448267215017</c:v>
                </c:pt>
                <c:pt idx="2783">
                  <c:v>8.1139433523068405</c:v>
                </c:pt>
                <c:pt idx="2784">
                  <c:v>7.7781512503836403</c:v>
                </c:pt>
                <c:pt idx="2785">
                  <c:v>7.6020599913279598</c:v>
                </c:pt>
                <c:pt idx="2786">
                  <c:v>7.6020599913279598</c:v>
                </c:pt>
                <c:pt idx="2787">
                  <c:v>6.7781512503836403</c:v>
                </c:pt>
                <c:pt idx="2788">
                  <c:v>8.1367205671564093</c:v>
                </c:pt>
                <c:pt idx="2789">
                  <c:v>8.1760912590556796</c:v>
                </c:pt>
                <c:pt idx="2790">
                  <c:v>8.1303337684950101</c:v>
                </c:pt>
                <c:pt idx="2791">
                  <c:v>7.9030899869919402</c:v>
                </c:pt>
                <c:pt idx="2792">
                  <c:v>8.1303337684950101</c:v>
                </c:pt>
                <c:pt idx="2793">
                  <c:v>7.9956351945975497</c:v>
                </c:pt>
                <c:pt idx="2794">
                  <c:v>7.9030899869919402</c:v>
                </c:pt>
                <c:pt idx="2795">
                  <c:v>7.2041199826559303</c:v>
                </c:pt>
                <c:pt idx="2796">
                  <c:v>4.7781512503836403</c:v>
                </c:pt>
                <c:pt idx="2797">
                  <c:v>7.8750612633917001</c:v>
                </c:pt>
                <c:pt idx="2798">
                  <c:v>7.8920946026904799</c:v>
                </c:pt>
                <c:pt idx="2799">
                  <c:v>8</c:v>
                </c:pt>
                <c:pt idx="2800">
                  <c:v>7.9030899869919402</c:v>
                </c:pt>
                <c:pt idx="2801">
                  <c:v>7.9777236052888503</c:v>
                </c:pt>
                <c:pt idx="2802">
                  <c:v>7.9542425094393296</c:v>
                </c:pt>
                <c:pt idx="2803">
                  <c:v>7.8129133566428601</c:v>
                </c:pt>
                <c:pt idx="2804">
                  <c:v>7.6020599913279598</c:v>
                </c:pt>
                <c:pt idx="2805">
                  <c:v>7.5797835966168101</c:v>
                </c:pt>
                <c:pt idx="2806">
                  <c:v>7.4771212547196599</c:v>
                </c:pt>
                <c:pt idx="2807">
                  <c:v>7.9030899869919402</c:v>
                </c:pt>
                <c:pt idx="2808">
                  <c:v>6.7781512503836403</c:v>
                </c:pt>
                <c:pt idx="2809">
                  <c:v>7.8450980400142596</c:v>
                </c:pt>
                <c:pt idx="2810">
                  <c:v>6.8129133566428601</c:v>
                </c:pt>
                <c:pt idx="2811">
                  <c:v>7.7160033436348003</c:v>
                </c:pt>
                <c:pt idx="2812">
                  <c:v>7.7781512503836403</c:v>
                </c:pt>
                <c:pt idx="2813">
                  <c:v>6.5440680443502801</c:v>
                </c:pt>
                <c:pt idx="2814">
                  <c:v>8.14612803567824</c:v>
                </c:pt>
                <c:pt idx="2815">
                  <c:v>7.8750612633917001</c:v>
                </c:pt>
                <c:pt idx="2816">
                  <c:v>8.0791812460476304</c:v>
                </c:pt>
                <c:pt idx="2817">
                  <c:v>7.7403626894942397</c:v>
                </c:pt>
                <c:pt idx="2818">
                  <c:v>7.6989700043360196</c:v>
                </c:pt>
                <c:pt idx="2819">
                  <c:v>7.8750612633917001</c:v>
                </c:pt>
                <c:pt idx="2820">
                  <c:v>7.8129133566428601</c:v>
                </c:pt>
                <c:pt idx="2821">
                  <c:v>7.25527250510331</c:v>
                </c:pt>
                <c:pt idx="2822">
                  <c:v>8.0681858617461604</c:v>
                </c:pt>
                <c:pt idx="2823">
                  <c:v>7.9542425094393296</c:v>
                </c:pt>
                <c:pt idx="2824">
                  <c:v>7.96378782734556</c:v>
                </c:pt>
                <c:pt idx="2825">
                  <c:v>7.7781512503836403</c:v>
                </c:pt>
                <c:pt idx="2826">
                  <c:v>8.2430380486862909</c:v>
                </c:pt>
                <c:pt idx="2827">
                  <c:v>8</c:v>
                </c:pt>
                <c:pt idx="2828">
                  <c:v>7.25527250510331</c:v>
                </c:pt>
                <c:pt idx="2829">
                  <c:v>7.9030899869919402</c:v>
                </c:pt>
                <c:pt idx="2830">
                  <c:v>8.02118929906994</c:v>
                </c:pt>
                <c:pt idx="2831">
                  <c:v>5.9334872878487097</c:v>
                </c:pt>
                <c:pt idx="2832">
                  <c:v>8.14612803567824</c:v>
                </c:pt>
                <c:pt idx="2833">
                  <c:v>7.25527250510331</c:v>
                </c:pt>
                <c:pt idx="2834">
                  <c:v>8</c:v>
                </c:pt>
                <c:pt idx="2835">
                  <c:v>7.5185139398778897</c:v>
                </c:pt>
                <c:pt idx="2836">
                  <c:v>7.5682017240669897</c:v>
                </c:pt>
                <c:pt idx="2837">
                  <c:v>7.6232492903978999</c:v>
                </c:pt>
                <c:pt idx="2838">
                  <c:v>7.9030899869919402</c:v>
                </c:pt>
                <c:pt idx="2839">
                  <c:v>7.2787536009528297</c:v>
                </c:pt>
                <c:pt idx="2840">
                  <c:v>8.1613680022349708</c:v>
                </c:pt>
                <c:pt idx="2841">
                  <c:v>8.1139433523068405</c:v>
                </c:pt>
                <c:pt idx="2842">
                  <c:v>7.6989700043360196</c:v>
                </c:pt>
                <c:pt idx="2843">
                  <c:v>7.9030899869919402</c:v>
                </c:pt>
                <c:pt idx="2844">
                  <c:v>8.06069784035361</c:v>
                </c:pt>
                <c:pt idx="2845">
                  <c:v>7.1760912590556796</c:v>
                </c:pt>
                <c:pt idx="2846">
                  <c:v>7.8129133566428601</c:v>
                </c:pt>
                <c:pt idx="2847">
                  <c:v>7.9242792860618803</c:v>
                </c:pt>
                <c:pt idx="2848">
                  <c:v>8.1139433523068405</c:v>
                </c:pt>
                <c:pt idx="2849">
                  <c:v>7.8450980400142596</c:v>
                </c:pt>
                <c:pt idx="2850">
                  <c:v>8</c:v>
                </c:pt>
                <c:pt idx="2851">
                  <c:v>7.9030899869919402</c:v>
                </c:pt>
                <c:pt idx="2852">
                  <c:v>7.3979400086720402</c:v>
                </c:pt>
                <c:pt idx="2853">
                  <c:v>8.1303337684950101</c:v>
                </c:pt>
                <c:pt idx="2854">
                  <c:v>8.41497334797082</c:v>
                </c:pt>
                <c:pt idx="2855">
                  <c:v>7.7781512503836403</c:v>
                </c:pt>
                <c:pt idx="2856">
                  <c:v>8.14612803567824</c:v>
                </c:pt>
                <c:pt idx="2857">
                  <c:v>8.06069784035361</c:v>
                </c:pt>
                <c:pt idx="2858">
                  <c:v>8.0791812460476304</c:v>
                </c:pt>
                <c:pt idx="2859">
                  <c:v>6.9138138523837203</c:v>
                </c:pt>
                <c:pt idx="2860">
                  <c:v>7.4623979978989601</c:v>
                </c:pt>
                <c:pt idx="2861">
                  <c:v>7.4771212547196599</c:v>
                </c:pt>
                <c:pt idx="2862">
                  <c:v>8.1760912590556796</c:v>
                </c:pt>
                <c:pt idx="2863">
                  <c:v>7.6989700043360196</c:v>
                </c:pt>
                <c:pt idx="2864">
                  <c:v>8</c:v>
                </c:pt>
                <c:pt idx="2865">
                  <c:v>7.51188336097887</c:v>
                </c:pt>
                <c:pt idx="2866">
                  <c:v>7.8750612633917001</c:v>
                </c:pt>
                <c:pt idx="2867">
                  <c:v>7.9294189257142902</c:v>
                </c:pt>
                <c:pt idx="2868">
                  <c:v>8.1139433523068405</c:v>
                </c:pt>
                <c:pt idx="2869">
                  <c:v>7.3979400086720402</c:v>
                </c:pt>
                <c:pt idx="2870">
                  <c:v>7.9542425094393296</c:v>
                </c:pt>
                <c:pt idx="2871">
                  <c:v>8.1760912590556796</c:v>
                </c:pt>
                <c:pt idx="2872">
                  <c:v>8.0413926851582307</c:v>
                </c:pt>
                <c:pt idx="2873">
                  <c:v>7.8512583487190799</c:v>
                </c:pt>
                <c:pt idx="2874">
                  <c:v>7.9030899869919402</c:v>
                </c:pt>
                <c:pt idx="2875">
                  <c:v>8.0413926851582307</c:v>
                </c:pt>
                <c:pt idx="2876">
                  <c:v>7.8750612633917001</c:v>
                </c:pt>
                <c:pt idx="2877">
                  <c:v>7.7993405494535804</c:v>
                </c:pt>
                <c:pt idx="2878">
                  <c:v>8.0413926851582307</c:v>
                </c:pt>
                <c:pt idx="2879">
                  <c:v>7.5797835966168101</c:v>
                </c:pt>
                <c:pt idx="2880">
                  <c:v>8.2304489213782706</c:v>
                </c:pt>
                <c:pt idx="2881">
                  <c:v>7.3010299956639804</c:v>
                </c:pt>
                <c:pt idx="2882">
                  <c:v>8.1238516409670893</c:v>
                </c:pt>
                <c:pt idx="2883">
                  <c:v>7.7403626894942397</c:v>
                </c:pt>
                <c:pt idx="2884">
                  <c:v>7.7781512503836403</c:v>
                </c:pt>
                <c:pt idx="2885">
                  <c:v>7.6434526764861896</c:v>
                </c:pt>
                <c:pt idx="2886">
                  <c:v>7.8450980400142596</c:v>
                </c:pt>
                <c:pt idx="2887">
                  <c:v>8.1760912590556796</c:v>
                </c:pt>
                <c:pt idx="2888">
                  <c:v>8.2430380486862909</c:v>
                </c:pt>
                <c:pt idx="2889">
                  <c:v>8.3201462861110507</c:v>
                </c:pt>
                <c:pt idx="2890">
                  <c:v>7.3010299956639804</c:v>
                </c:pt>
                <c:pt idx="2891">
                  <c:v>7.9542425094393296</c:v>
                </c:pt>
                <c:pt idx="2892">
                  <c:v>7.96378782734556</c:v>
                </c:pt>
                <c:pt idx="2893">
                  <c:v>8.2174839442139103</c:v>
                </c:pt>
                <c:pt idx="2894">
                  <c:v>7.6532125137753404</c:v>
                </c:pt>
                <c:pt idx="2895">
                  <c:v>8.1613680022349708</c:v>
                </c:pt>
                <c:pt idx="2896">
                  <c:v>7.7403626894942397</c:v>
                </c:pt>
                <c:pt idx="2897">
                  <c:v>7.0791812460476304</c:v>
                </c:pt>
                <c:pt idx="2898">
                  <c:v>7.4623979978989601</c:v>
                </c:pt>
                <c:pt idx="2899">
                  <c:v>7.8450980400142596</c:v>
                </c:pt>
                <c:pt idx="2900">
                  <c:v>7.9030899869919402</c:v>
                </c:pt>
                <c:pt idx="2901">
                  <c:v>8.1760912590556796</c:v>
                </c:pt>
                <c:pt idx="2902">
                  <c:v>8</c:v>
                </c:pt>
                <c:pt idx="2903">
                  <c:v>8.3010299956639795</c:v>
                </c:pt>
                <c:pt idx="2904">
                  <c:v>7.5185139398778897</c:v>
                </c:pt>
                <c:pt idx="2905">
                  <c:v>7.7853298350107698</c:v>
                </c:pt>
                <c:pt idx="2906">
                  <c:v>7.9294189257142902</c:v>
                </c:pt>
                <c:pt idx="2907">
                  <c:v>7.8692317197309798</c:v>
                </c:pt>
                <c:pt idx="2908">
                  <c:v>8</c:v>
                </c:pt>
                <c:pt idx="2909">
                  <c:v>7.7781512503836403</c:v>
                </c:pt>
                <c:pt idx="2910">
                  <c:v>7.6989700043360196</c:v>
                </c:pt>
                <c:pt idx="2911">
                  <c:v>8.1760912590556796</c:v>
                </c:pt>
                <c:pt idx="2912">
                  <c:v>7.9294189257142902</c:v>
                </c:pt>
                <c:pt idx="2913">
                  <c:v>7.1760912590556796</c:v>
                </c:pt>
                <c:pt idx="2914">
                  <c:v>7.6020599913279598</c:v>
                </c:pt>
                <c:pt idx="2915">
                  <c:v>7.1139433523068396</c:v>
                </c:pt>
                <c:pt idx="2916">
                  <c:v>8.1760912590556796</c:v>
                </c:pt>
                <c:pt idx="2917">
                  <c:v>7.8450980400142596</c:v>
                </c:pt>
                <c:pt idx="2918">
                  <c:v>7.14612803567824</c:v>
                </c:pt>
                <c:pt idx="2919">
                  <c:v>7.6020599913279598</c:v>
                </c:pt>
                <c:pt idx="2920">
                  <c:v>7.3424226808222102</c:v>
                </c:pt>
                <c:pt idx="2921">
                  <c:v>7.5440680443502801</c:v>
                </c:pt>
                <c:pt idx="2922">
                  <c:v>8.1139433523068405</c:v>
                </c:pt>
                <c:pt idx="2923">
                  <c:v>8.3010299956639795</c:v>
                </c:pt>
                <c:pt idx="2924">
                  <c:v>8.0791812460476304</c:v>
                </c:pt>
                <c:pt idx="2925">
                  <c:v>7.6812412373755903</c:v>
                </c:pt>
                <c:pt idx="2926">
                  <c:v>7.5440680443502801</c:v>
                </c:pt>
                <c:pt idx="2927">
                  <c:v>7.5185139398778897</c:v>
                </c:pt>
                <c:pt idx="2928">
                  <c:v>7.1139433523068396</c:v>
                </c:pt>
                <c:pt idx="2929">
                  <c:v>6.6989700043360196</c:v>
                </c:pt>
                <c:pt idx="2930">
                  <c:v>7.7403626894942397</c:v>
                </c:pt>
                <c:pt idx="2931">
                  <c:v>8.2430380486862909</c:v>
                </c:pt>
                <c:pt idx="2932">
                  <c:v>7.6020599913279598</c:v>
                </c:pt>
                <c:pt idx="2933">
                  <c:v>7.4471580313422203</c:v>
                </c:pt>
                <c:pt idx="2934">
                  <c:v>8.0413926851582307</c:v>
                </c:pt>
                <c:pt idx="2935">
                  <c:v>8.1760912590556796</c:v>
                </c:pt>
                <c:pt idx="2936">
                  <c:v>8.0969100130080598</c:v>
                </c:pt>
                <c:pt idx="2937">
                  <c:v>7.9542425094393296</c:v>
                </c:pt>
                <c:pt idx="2938">
                  <c:v>7.8750612633917001</c:v>
                </c:pt>
                <c:pt idx="2939">
                  <c:v>8.1760912590556796</c:v>
                </c:pt>
                <c:pt idx="2940">
                  <c:v>8</c:v>
                </c:pt>
                <c:pt idx="2941">
                  <c:v>8.0413926851582307</c:v>
                </c:pt>
                <c:pt idx="2942">
                  <c:v>7.9294189257142902</c:v>
                </c:pt>
                <c:pt idx="2943">
                  <c:v>7.6627578316815699</c:v>
                </c:pt>
                <c:pt idx="2944">
                  <c:v>7.8750612633917001</c:v>
                </c:pt>
                <c:pt idx="2945">
                  <c:v>7.9030899869919402</c:v>
                </c:pt>
                <c:pt idx="2946">
                  <c:v>8.2671717284030102</c:v>
                </c:pt>
                <c:pt idx="2947">
                  <c:v>8.0899051114393998</c:v>
                </c:pt>
                <c:pt idx="2948">
                  <c:v>7.7403626894942397</c:v>
                </c:pt>
                <c:pt idx="2949">
                  <c:v>8.0791812460476304</c:v>
                </c:pt>
                <c:pt idx="2950">
                  <c:v>7.9542425094393296</c:v>
                </c:pt>
                <c:pt idx="2951">
                  <c:v>8.02118929906994</c:v>
                </c:pt>
                <c:pt idx="2952">
                  <c:v>8</c:v>
                </c:pt>
                <c:pt idx="2953">
                  <c:v>7.5314789170422598</c:v>
                </c:pt>
                <c:pt idx="2954">
                  <c:v>8.1038037209559608</c:v>
                </c:pt>
                <c:pt idx="2955">
                  <c:v>7.8633228601204603</c:v>
                </c:pt>
                <c:pt idx="2956">
                  <c:v>7.4771212547196599</c:v>
                </c:pt>
                <c:pt idx="2957">
                  <c:v>8.02118929906994</c:v>
                </c:pt>
                <c:pt idx="2958">
                  <c:v>7.3617278360175904</c:v>
                </c:pt>
                <c:pt idx="2959">
                  <c:v>7.7160033436348003</c:v>
                </c:pt>
                <c:pt idx="2960">
                  <c:v>7.7634279935629404</c:v>
                </c:pt>
                <c:pt idx="2961">
                  <c:v>8.2041199826559197</c:v>
                </c:pt>
                <c:pt idx="2962">
                  <c:v>8.1055101847699706</c:v>
                </c:pt>
                <c:pt idx="2963">
                  <c:v>7.7160033436348003</c:v>
                </c:pt>
                <c:pt idx="2964">
                  <c:v>7.89762709129044</c:v>
                </c:pt>
                <c:pt idx="2965">
                  <c:v>7.1760912590556796</c:v>
                </c:pt>
                <c:pt idx="2966">
                  <c:v>8.1760912590556796</c:v>
                </c:pt>
                <c:pt idx="2967">
                  <c:v>8.25527250510331</c:v>
                </c:pt>
                <c:pt idx="2968">
                  <c:v>7.1760912590556796</c:v>
                </c:pt>
                <c:pt idx="2969">
                  <c:v>8.0086001717619197</c:v>
                </c:pt>
                <c:pt idx="2970">
                  <c:v>7.9294189257142902</c:v>
                </c:pt>
                <c:pt idx="2971">
                  <c:v>7.25527250510331</c:v>
                </c:pt>
                <c:pt idx="2972">
                  <c:v>7.7781512503836403</c:v>
                </c:pt>
                <c:pt idx="2973">
                  <c:v>8.1303337684950101</c:v>
                </c:pt>
                <c:pt idx="2974">
                  <c:v>8</c:v>
                </c:pt>
                <c:pt idx="2975">
                  <c:v>8.0969100130080598</c:v>
                </c:pt>
                <c:pt idx="2976">
                  <c:v>8.0413926851582307</c:v>
                </c:pt>
                <c:pt idx="2977">
                  <c:v>8.0791812460476304</c:v>
                </c:pt>
                <c:pt idx="2978">
                  <c:v>7.6232492903978999</c:v>
                </c:pt>
                <c:pt idx="2979">
                  <c:v>7.9542425094393296</c:v>
                </c:pt>
                <c:pt idx="2980">
                  <c:v>7.8750612633917001</c:v>
                </c:pt>
                <c:pt idx="2981">
                  <c:v>7.8450980400142596</c:v>
                </c:pt>
                <c:pt idx="2982">
                  <c:v>6.6989700043360196</c:v>
                </c:pt>
                <c:pt idx="2983">
                  <c:v>7.9684829485539304</c:v>
                </c:pt>
                <c:pt idx="2984">
                  <c:v>8.1303337684950101</c:v>
                </c:pt>
                <c:pt idx="2985">
                  <c:v>7.6434526764861896</c:v>
                </c:pt>
                <c:pt idx="2986">
                  <c:v>7.7853298350107698</c:v>
                </c:pt>
                <c:pt idx="2987">
                  <c:v>7.3617278360175904</c:v>
                </c:pt>
                <c:pt idx="2988">
                  <c:v>8.2504200023088892</c:v>
                </c:pt>
                <c:pt idx="2989">
                  <c:v>8.14612803567824</c:v>
                </c:pt>
                <c:pt idx="2990">
                  <c:v>8.3010299956639795</c:v>
                </c:pt>
                <c:pt idx="2991">
                  <c:v>8.1139433523068405</c:v>
                </c:pt>
                <c:pt idx="2992">
                  <c:v>8.1139433523068405</c:v>
                </c:pt>
                <c:pt idx="2993">
                  <c:v>8.25527250510331</c:v>
                </c:pt>
                <c:pt idx="2994">
                  <c:v>8.1760912590556796</c:v>
                </c:pt>
                <c:pt idx="2995">
                  <c:v>8.1205739312058505</c:v>
                </c:pt>
                <c:pt idx="2996">
                  <c:v>7.4771212547196599</c:v>
                </c:pt>
                <c:pt idx="2997">
                  <c:v>7.8450980400142596</c:v>
                </c:pt>
                <c:pt idx="2998">
                  <c:v>8.1760912590556796</c:v>
                </c:pt>
                <c:pt idx="2999">
                  <c:v>7.6532125137753404</c:v>
                </c:pt>
                <c:pt idx="3000">
                  <c:v>7.1760912590556796</c:v>
                </c:pt>
                <c:pt idx="3001">
                  <c:v>8.1760912590556796</c:v>
                </c:pt>
                <c:pt idx="3002">
                  <c:v>8.06069784035361</c:v>
                </c:pt>
                <c:pt idx="3003">
                  <c:v>7.2787536009528297</c:v>
                </c:pt>
                <c:pt idx="3004">
                  <c:v>8.2430380486862909</c:v>
                </c:pt>
                <c:pt idx="3005">
                  <c:v>7.7708520116421402</c:v>
                </c:pt>
                <c:pt idx="3006">
                  <c:v>8.0413926851582307</c:v>
                </c:pt>
                <c:pt idx="3007">
                  <c:v>8</c:v>
                </c:pt>
                <c:pt idx="3008">
                  <c:v>8.1760912590556796</c:v>
                </c:pt>
                <c:pt idx="3009">
                  <c:v>8.2174839442139103</c:v>
                </c:pt>
                <c:pt idx="3010">
                  <c:v>7.25527250510331</c:v>
                </c:pt>
                <c:pt idx="3011">
                  <c:v>7.6812412373755903</c:v>
                </c:pt>
                <c:pt idx="3012">
                  <c:v>8.4313637641589896</c:v>
                </c:pt>
                <c:pt idx="3013">
                  <c:v>8</c:v>
                </c:pt>
                <c:pt idx="3014">
                  <c:v>7.5682017240669897</c:v>
                </c:pt>
                <c:pt idx="3015">
                  <c:v>8.2304489213782706</c:v>
                </c:pt>
                <c:pt idx="3016">
                  <c:v>8.1760912590556796</c:v>
                </c:pt>
                <c:pt idx="3017">
                  <c:v>8.2304489213782706</c:v>
                </c:pt>
                <c:pt idx="3018">
                  <c:v>6.6020599913279598</c:v>
                </c:pt>
                <c:pt idx="3019">
                  <c:v>8.1613680022349708</c:v>
                </c:pt>
                <c:pt idx="3020">
                  <c:v>8.1139433523068405</c:v>
                </c:pt>
                <c:pt idx="3021">
                  <c:v>8.25527250510331</c:v>
                </c:pt>
                <c:pt idx="3022">
                  <c:v>8.0413926851582307</c:v>
                </c:pt>
                <c:pt idx="3023">
                  <c:v>7.8573324964312699</c:v>
                </c:pt>
                <c:pt idx="3024">
                  <c:v>7.3979400086720402</c:v>
                </c:pt>
                <c:pt idx="3025">
                  <c:v>7.5440680443502801</c:v>
                </c:pt>
                <c:pt idx="3026">
                  <c:v>7.3979400086720402</c:v>
                </c:pt>
                <c:pt idx="3027">
                  <c:v>8.1760912590556796</c:v>
                </c:pt>
                <c:pt idx="3028">
                  <c:v>7.1760912590556796</c:v>
                </c:pt>
                <c:pt idx="3029">
                  <c:v>8.0791812460476304</c:v>
                </c:pt>
                <c:pt idx="3030">
                  <c:v>8.0791812460476304</c:v>
                </c:pt>
                <c:pt idx="3031">
                  <c:v>8.1903316981702901</c:v>
                </c:pt>
                <c:pt idx="3032">
                  <c:v>8.3521825181113591</c:v>
                </c:pt>
                <c:pt idx="3033">
                  <c:v>7.8129133566428601</c:v>
                </c:pt>
                <c:pt idx="3034">
                  <c:v>7.3424226808222102</c:v>
                </c:pt>
                <c:pt idx="3035">
                  <c:v>8.1760912590556796</c:v>
                </c:pt>
                <c:pt idx="3036">
                  <c:v>8</c:v>
                </c:pt>
                <c:pt idx="3037">
                  <c:v>7.9542425094393296</c:v>
                </c:pt>
                <c:pt idx="3038">
                  <c:v>8.14612803567824</c:v>
                </c:pt>
                <c:pt idx="3039">
                  <c:v>7.9912260756925004</c:v>
                </c:pt>
                <c:pt idx="3040">
                  <c:v>8.2041199826559197</c:v>
                </c:pt>
                <c:pt idx="3041">
                  <c:v>8.3010299956639795</c:v>
                </c:pt>
                <c:pt idx="3042">
                  <c:v>8.1903316981702901</c:v>
                </c:pt>
                <c:pt idx="3043">
                  <c:v>7.3979400086720402</c:v>
                </c:pt>
                <c:pt idx="3044">
                  <c:v>6.9030899869919402</c:v>
                </c:pt>
                <c:pt idx="3045">
                  <c:v>7.7853298350107698</c:v>
                </c:pt>
                <c:pt idx="3046">
                  <c:v>8.14612803567824</c:v>
                </c:pt>
                <c:pt idx="3047">
                  <c:v>7.8450980400142596</c:v>
                </c:pt>
                <c:pt idx="3048">
                  <c:v>7.8750612633917001</c:v>
                </c:pt>
                <c:pt idx="3049">
                  <c:v>8.14612803567824</c:v>
                </c:pt>
                <c:pt idx="3050">
                  <c:v>8.1760912590556796</c:v>
                </c:pt>
                <c:pt idx="3051">
                  <c:v>7.9294189257142902</c:v>
                </c:pt>
                <c:pt idx="3052">
                  <c:v>8.14612803567824</c:v>
                </c:pt>
                <c:pt idx="3053">
                  <c:v>8.0128372247051693</c:v>
                </c:pt>
                <c:pt idx="3054">
                  <c:v>7.9030899869919402</c:v>
                </c:pt>
                <c:pt idx="3055">
                  <c:v>7.5440680443502801</c:v>
                </c:pt>
                <c:pt idx="3056">
                  <c:v>8.3222192947339195</c:v>
                </c:pt>
                <c:pt idx="3057">
                  <c:v>8.0791812460476304</c:v>
                </c:pt>
                <c:pt idx="3058">
                  <c:v>7.14612803567824</c:v>
                </c:pt>
                <c:pt idx="3059">
                  <c:v>7.7993405494535804</c:v>
                </c:pt>
                <c:pt idx="3060">
                  <c:v>8.2787536009528306</c:v>
                </c:pt>
                <c:pt idx="3061">
                  <c:v>7.7781512503836403</c:v>
                </c:pt>
                <c:pt idx="3062">
                  <c:v>8.0413926851582307</c:v>
                </c:pt>
                <c:pt idx="3063">
                  <c:v>6.8450980400142596</c:v>
                </c:pt>
                <c:pt idx="3064">
                  <c:v>8.2174839442139103</c:v>
                </c:pt>
                <c:pt idx="3065">
                  <c:v>7.9030899869919402</c:v>
                </c:pt>
                <c:pt idx="3066">
                  <c:v>7.6812412373755903</c:v>
                </c:pt>
                <c:pt idx="3067">
                  <c:v>8.1760912590556796</c:v>
                </c:pt>
                <c:pt idx="3068">
                  <c:v>7.25527250510331</c:v>
                </c:pt>
                <c:pt idx="3069">
                  <c:v>8.0969100130080598</c:v>
                </c:pt>
                <c:pt idx="3070">
                  <c:v>8.0413926851582307</c:v>
                </c:pt>
                <c:pt idx="3071">
                  <c:v>7.8450980400142596</c:v>
                </c:pt>
                <c:pt idx="3072">
                  <c:v>7.9684829485539304</c:v>
                </c:pt>
                <c:pt idx="3073">
                  <c:v>7.7781512503836403</c:v>
                </c:pt>
                <c:pt idx="3074">
                  <c:v>7.9030899869919402</c:v>
                </c:pt>
                <c:pt idx="3075">
                  <c:v>7.9542425094393296</c:v>
                </c:pt>
                <c:pt idx="3076">
                  <c:v>8.3010299956639795</c:v>
                </c:pt>
                <c:pt idx="3077">
                  <c:v>7.96378782734556</c:v>
                </c:pt>
                <c:pt idx="3078">
                  <c:v>8.2174839442139103</c:v>
                </c:pt>
                <c:pt idx="3079">
                  <c:v>7.9542425094393296</c:v>
                </c:pt>
                <c:pt idx="3080">
                  <c:v>8.2430380486862909</c:v>
                </c:pt>
                <c:pt idx="3081">
                  <c:v>8.0128372247051693</c:v>
                </c:pt>
                <c:pt idx="3082">
                  <c:v>7.4471580313422203</c:v>
                </c:pt>
                <c:pt idx="3083">
                  <c:v>7.3424226808222102</c:v>
                </c:pt>
                <c:pt idx="3084">
                  <c:v>7.9030899869919402</c:v>
                </c:pt>
                <c:pt idx="3085">
                  <c:v>8.1139433523068405</c:v>
                </c:pt>
                <c:pt idx="3086">
                  <c:v>8</c:v>
                </c:pt>
                <c:pt idx="3087">
                  <c:v>8.1613680022349708</c:v>
                </c:pt>
                <c:pt idx="3088">
                  <c:v>8.25527250510331</c:v>
                </c:pt>
                <c:pt idx="3089">
                  <c:v>7.9542425094393296</c:v>
                </c:pt>
                <c:pt idx="3090">
                  <c:v>7.8750612633917001</c:v>
                </c:pt>
                <c:pt idx="3091">
                  <c:v>8.3010299956639795</c:v>
                </c:pt>
                <c:pt idx="3092">
                  <c:v>7.8750612633917001</c:v>
                </c:pt>
                <c:pt idx="3093">
                  <c:v>8.1303337684950101</c:v>
                </c:pt>
                <c:pt idx="3094">
                  <c:v>7.25527250510331</c:v>
                </c:pt>
                <c:pt idx="3095">
                  <c:v>8.2671717284030102</c:v>
                </c:pt>
                <c:pt idx="3096">
                  <c:v>7.7693773260761398</c:v>
                </c:pt>
                <c:pt idx="3097">
                  <c:v>7.8388490907372601</c:v>
                </c:pt>
                <c:pt idx="3098">
                  <c:v>7.9777236052888503</c:v>
                </c:pt>
                <c:pt idx="3099">
                  <c:v>8.2504200023088892</c:v>
                </c:pt>
                <c:pt idx="3100">
                  <c:v>8.0969100130080598</c:v>
                </c:pt>
                <c:pt idx="3101">
                  <c:v>8.0969100130080598</c:v>
                </c:pt>
                <c:pt idx="3102">
                  <c:v>7.6989700043360196</c:v>
                </c:pt>
                <c:pt idx="3103">
                  <c:v>8.31597034545692</c:v>
                </c:pt>
                <c:pt idx="3104">
                  <c:v>8.14612803567824</c:v>
                </c:pt>
                <c:pt idx="3105">
                  <c:v>8.1139433523068405</c:v>
                </c:pt>
                <c:pt idx="3106">
                  <c:v>8.3010299956639795</c:v>
                </c:pt>
                <c:pt idx="3107">
                  <c:v>8.06069784035361</c:v>
                </c:pt>
                <c:pt idx="3108">
                  <c:v>8.0413926851582307</c:v>
                </c:pt>
                <c:pt idx="3109">
                  <c:v>7.6020599913279598</c:v>
                </c:pt>
                <c:pt idx="3110">
                  <c:v>7.5098742850047202</c:v>
                </c:pt>
                <c:pt idx="3111">
                  <c:v>8.0413926851582307</c:v>
                </c:pt>
                <c:pt idx="3112">
                  <c:v>8.14612803567824</c:v>
                </c:pt>
                <c:pt idx="3113">
                  <c:v>8.1303337684950101</c:v>
                </c:pt>
                <c:pt idx="3114">
                  <c:v>8.1760912590556796</c:v>
                </c:pt>
                <c:pt idx="3115">
                  <c:v>8.3010299956639795</c:v>
                </c:pt>
                <c:pt idx="3116">
                  <c:v>7.9542425094393296</c:v>
                </c:pt>
                <c:pt idx="3117">
                  <c:v>8.1205739312058505</c:v>
                </c:pt>
                <c:pt idx="3118">
                  <c:v>8.41497334797082</c:v>
                </c:pt>
                <c:pt idx="3119">
                  <c:v>8.1760912590556796</c:v>
                </c:pt>
                <c:pt idx="3120">
                  <c:v>8.1760912590556796</c:v>
                </c:pt>
                <c:pt idx="3121">
                  <c:v>8.0791812460476304</c:v>
                </c:pt>
                <c:pt idx="3122">
                  <c:v>8.1613680022349708</c:v>
                </c:pt>
                <c:pt idx="3123">
                  <c:v>7.7160033436348003</c:v>
                </c:pt>
                <c:pt idx="3124">
                  <c:v>7.4771212547196599</c:v>
                </c:pt>
                <c:pt idx="3125">
                  <c:v>8.1760912590556796</c:v>
                </c:pt>
                <c:pt idx="3126">
                  <c:v>8.3010299956639795</c:v>
                </c:pt>
                <c:pt idx="3127">
                  <c:v>8.3521825181113591</c:v>
                </c:pt>
                <c:pt idx="3128">
                  <c:v>8.1760912590556796</c:v>
                </c:pt>
                <c:pt idx="3129">
                  <c:v>8.0969100130080598</c:v>
                </c:pt>
                <c:pt idx="3130">
                  <c:v>8.0334237554869503</c:v>
                </c:pt>
                <c:pt idx="3131">
                  <c:v>7.96378782734556</c:v>
                </c:pt>
                <c:pt idx="3132">
                  <c:v>8.1139433523068405</c:v>
                </c:pt>
                <c:pt idx="3133">
                  <c:v>8.2304489213782706</c:v>
                </c:pt>
                <c:pt idx="3134">
                  <c:v>8.0791812460476304</c:v>
                </c:pt>
                <c:pt idx="3135">
                  <c:v>8.2174839442139103</c:v>
                </c:pt>
                <c:pt idx="3136">
                  <c:v>8.2041199826559197</c:v>
                </c:pt>
                <c:pt idx="3137">
                  <c:v>8.14612803567824</c:v>
                </c:pt>
                <c:pt idx="3138">
                  <c:v>7.9030899869919402</c:v>
                </c:pt>
                <c:pt idx="3139">
                  <c:v>8.3521825181113591</c:v>
                </c:pt>
                <c:pt idx="3140">
                  <c:v>8.1760912590556796</c:v>
                </c:pt>
                <c:pt idx="3141">
                  <c:v>7.6020599913279598</c:v>
                </c:pt>
                <c:pt idx="3142">
                  <c:v>8.2174839442139103</c:v>
                </c:pt>
                <c:pt idx="3143">
                  <c:v>7.7403626894942397</c:v>
                </c:pt>
                <c:pt idx="3144">
                  <c:v>8.1760912590556796</c:v>
                </c:pt>
                <c:pt idx="3145">
                  <c:v>7.8750612633917001</c:v>
                </c:pt>
                <c:pt idx="3146">
                  <c:v>8.1613680022349708</c:v>
                </c:pt>
                <c:pt idx="3147">
                  <c:v>7.8325089127062402</c:v>
                </c:pt>
                <c:pt idx="3148">
                  <c:v>8.3010299956639795</c:v>
                </c:pt>
                <c:pt idx="3149">
                  <c:v>8.1760912590556796</c:v>
                </c:pt>
                <c:pt idx="3150">
                  <c:v>7.6989700043360196</c:v>
                </c:pt>
                <c:pt idx="3151">
                  <c:v>8.2304489213782706</c:v>
                </c:pt>
                <c:pt idx="3152">
                  <c:v>8.2304489213782706</c:v>
                </c:pt>
                <c:pt idx="3153">
                  <c:v>8.02118929906994</c:v>
                </c:pt>
                <c:pt idx="3154">
                  <c:v>8.2430380486862909</c:v>
                </c:pt>
                <c:pt idx="3155">
                  <c:v>8.1760912590556796</c:v>
                </c:pt>
                <c:pt idx="3156">
                  <c:v>8.3010299956639795</c:v>
                </c:pt>
                <c:pt idx="3157">
                  <c:v>8.2430380486862909</c:v>
                </c:pt>
                <c:pt idx="3158">
                  <c:v>8.1613680022349708</c:v>
                </c:pt>
                <c:pt idx="3159">
                  <c:v>8.3979400086720393</c:v>
                </c:pt>
                <c:pt idx="3160">
                  <c:v>8.25527250510331</c:v>
                </c:pt>
                <c:pt idx="3161">
                  <c:v>8.0969100130080598</c:v>
                </c:pt>
                <c:pt idx="3162">
                  <c:v>8.3324384599156094</c:v>
                </c:pt>
                <c:pt idx="3163">
                  <c:v>8.2174839442139103</c:v>
                </c:pt>
                <c:pt idx="3164">
                  <c:v>8.25527250510331</c:v>
                </c:pt>
                <c:pt idx="3165">
                  <c:v>8.0969100130080598</c:v>
                </c:pt>
                <c:pt idx="3166">
                  <c:v>8.3010299956639795</c:v>
                </c:pt>
                <c:pt idx="3167">
                  <c:v>8.2304489213782706</c:v>
                </c:pt>
                <c:pt idx="3168">
                  <c:v>7.0413926851582298</c:v>
                </c:pt>
                <c:pt idx="3169">
                  <c:v>7.7634279935629404</c:v>
                </c:pt>
                <c:pt idx="3170">
                  <c:v>8.3010299956639795</c:v>
                </c:pt>
                <c:pt idx="3171">
                  <c:v>8.2671717284030102</c:v>
                </c:pt>
                <c:pt idx="3172">
                  <c:v>7.6532125137753404</c:v>
                </c:pt>
                <c:pt idx="3173">
                  <c:v>8.1139433523068405</c:v>
                </c:pt>
                <c:pt idx="3174">
                  <c:v>7.02118929906994</c:v>
                </c:pt>
                <c:pt idx="3175">
                  <c:v>8.2041199826559197</c:v>
                </c:pt>
                <c:pt idx="3176">
                  <c:v>7.8750612633917001</c:v>
                </c:pt>
                <c:pt idx="3177">
                  <c:v>8.1430148002540896</c:v>
                </c:pt>
                <c:pt idx="3178">
                  <c:v>8.2041199826559197</c:v>
                </c:pt>
                <c:pt idx="3179">
                  <c:v>8.0791812460476304</c:v>
                </c:pt>
                <c:pt idx="3180">
                  <c:v>8.1760912590556796</c:v>
                </c:pt>
                <c:pt idx="3181">
                  <c:v>8.1139433523068405</c:v>
                </c:pt>
                <c:pt idx="3182">
                  <c:v>8.0530784434834199</c:v>
                </c:pt>
                <c:pt idx="3183">
                  <c:v>8.2430380486862909</c:v>
                </c:pt>
                <c:pt idx="3184">
                  <c:v>7.9684829485539304</c:v>
                </c:pt>
                <c:pt idx="3185">
                  <c:v>8.3979400086720393</c:v>
                </c:pt>
                <c:pt idx="3186">
                  <c:v>7.8750612633917001</c:v>
                </c:pt>
                <c:pt idx="3187">
                  <c:v>8</c:v>
                </c:pt>
                <c:pt idx="3188">
                  <c:v>7.9777236052888503</c:v>
                </c:pt>
                <c:pt idx="3189">
                  <c:v>8.3891660843645308</c:v>
                </c:pt>
                <c:pt idx="3190">
                  <c:v>7.9542425094393296</c:v>
                </c:pt>
                <c:pt idx="3191">
                  <c:v>8.4116197059632292</c:v>
                </c:pt>
                <c:pt idx="3192">
                  <c:v>8.1760912590556796</c:v>
                </c:pt>
                <c:pt idx="3193">
                  <c:v>8.1760912590556796</c:v>
                </c:pt>
                <c:pt idx="3194">
                  <c:v>7.7993405494535804</c:v>
                </c:pt>
                <c:pt idx="3195">
                  <c:v>8.06069784035361</c:v>
                </c:pt>
                <c:pt idx="3196">
                  <c:v>7.89762709129044</c:v>
                </c:pt>
                <c:pt idx="3197">
                  <c:v>8.3979400086720393</c:v>
                </c:pt>
                <c:pt idx="3198">
                  <c:v>8.1760912590556796</c:v>
                </c:pt>
                <c:pt idx="3199">
                  <c:v>7.9731278535997001</c:v>
                </c:pt>
                <c:pt idx="3200">
                  <c:v>8.3979400086720393</c:v>
                </c:pt>
                <c:pt idx="3201">
                  <c:v>8.3979400086720393</c:v>
                </c:pt>
                <c:pt idx="3202">
                  <c:v>8.4771212547196608</c:v>
                </c:pt>
                <c:pt idx="3203">
                  <c:v>8.2430380486862909</c:v>
                </c:pt>
                <c:pt idx="3204">
                  <c:v>7.8808135922807896</c:v>
                </c:pt>
                <c:pt idx="3205">
                  <c:v>8.0969100130080598</c:v>
                </c:pt>
                <c:pt idx="3206">
                  <c:v>8.2671717284030102</c:v>
                </c:pt>
                <c:pt idx="3207">
                  <c:v>8.3979400086720393</c:v>
                </c:pt>
                <c:pt idx="3208">
                  <c:v>8.3010299956639795</c:v>
                </c:pt>
                <c:pt idx="3209">
                  <c:v>8.5797835966168101</c:v>
                </c:pt>
                <c:pt idx="3210">
                  <c:v>8.3010299956639795</c:v>
                </c:pt>
                <c:pt idx="3211">
                  <c:v>8.3010299956639795</c:v>
                </c:pt>
                <c:pt idx="3212">
                  <c:v>8.3979400086720393</c:v>
                </c:pt>
                <c:pt idx="3213">
                  <c:v>8.3222192947339195</c:v>
                </c:pt>
                <c:pt idx="3214">
                  <c:v>8.3010299956639795</c:v>
                </c:pt>
                <c:pt idx="3215">
                  <c:v>7.9731278535997001</c:v>
                </c:pt>
                <c:pt idx="3216">
                  <c:v>8.2900346113625201</c:v>
                </c:pt>
                <c:pt idx="3217">
                  <c:v>8.3979400086720393</c:v>
                </c:pt>
                <c:pt idx="3218">
                  <c:v>7.8692317197309798</c:v>
                </c:pt>
                <c:pt idx="3219">
                  <c:v>8.3010299956639795</c:v>
                </c:pt>
                <c:pt idx="3220">
                  <c:v>8.1760912590556796</c:v>
                </c:pt>
                <c:pt idx="3221">
                  <c:v>8.4471580313422194</c:v>
                </c:pt>
                <c:pt idx="3222">
                  <c:v>8.2787536009528306</c:v>
                </c:pt>
                <c:pt idx="3223">
                  <c:v>8.1760912590556796</c:v>
                </c:pt>
                <c:pt idx="3224">
                  <c:v>8.3424226808222102</c:v>
                </c:pt>
                <c:pt idx="3225">
                  <c:v>8.3010299956639795</c:v>
                </c:pt>
                <c:pt idx="3226">
                  <c:v>8.3747483460101009</c:v>
                </c:pt>
              </c:numCache>
            </c:numRef>
          </c:xVal>
          <c:yVal>
            <c:numRef>
              <c:f>movies.xlsx!$K$2:$K$3287</c:f>
              <c:numCache>
                <c:formatCode>General</c:formatCode>
                <c:ptCount val="3286"/>
                <c:pt idx="0">
                  <c:v>0.69897000433601897</c:v>
                </c:pt>
                <c:pt idx="1">
                  <c:v>0.84509804001425703</c:v>
                </c:pt>
                <c:pt idx="2">
                  <c:v>0.84509804001425703</c:v>
                </c:pt>
                <c:pt idx="3">
                  <c:v>1.04139268515823</c:v>
                </c:pt>
                <c:pt idx="4">
                  <c:v>1.04139268515823</c:v>
                </c:pt>
                <c:pt idx="5">
                  <c:v>1.07918124604762</c:v>
                </c:pt>
                <c:pt idx="6">
                  <c:v>1.07918124604762</c:v>
                </c:pt>
                <c:pt idx="7">
                  <c:v>1.1139433523068401</c:v>
                </c:pt>
                <c:pt idx="8">
                  <c:v>1.14612803567824</c:v>
                </c:pt>
                <c:pt idx="9">
                  <c:v>1.2041199826559199</c:v>
                </c:pt>
                <c:pt idx="10">
                  <c:v>1.36172783601759</c:v>
                </c:pt>
                <c:pt idx="11">
                  <c:v>1.3979400086720399</c:v>
                </c:pt>
                <c:pt idx="12">
                  <c:v>1.6627578316815701</c:v>
                </c:pt>
                <c:pt idx="13">
                  <c:v>2.0128372247051698</c:v>
                </c:pt>
                <c:pt idx="14">
                  <c:v>2.3074960379132099</c:v>
                </c:pt>
                <c:pt idx="15">
                  <c:v>3.80611211016909</c:v>
                </c:pt>
                <c:pt idx="16">
                  <c:v>3.8574531170352699</c:v>
                </c:pt>
                <c:pt idx="17">
                  <c:v>3.95755940189748</c:v>
                </c:pt>
                <c:pt idx="18">
                  <c:v>4</c:v>
                </c:pt>
                <c:pt idx="19">
                  <c:v>4.0007810273534998</c:v>
                </c:pt>
                <c:pt idx="20">
                  <c:v>4.1723985779393002</c:v>
                </c:pt>
                <c:pt idx="21">
                  <c:v>4.2423426210246404</c:v>
                </c:pt>
                <c:pt idx="22">
                  <c:v>4.2425165823656004</c:v>
                </c:pt>
                <c:pt idx="23">
                  <c:v>4.3092041796704104</c:v>
                </c:pt>
                <c:pt idx="24">
                  <c:v>4.3424226808222102</c:v>
                </c:pt>
                <c:pt idx="25">
                  <c:v>4.3617278360175904</c:v>
                </c:pt>
                <c:pt idx="26">
                  <c:v>4.3979400086720402</c:v>
                </c:pt>
                <c:pt idx="27">
                  <c:v>4.4838867071716599</c:v>
                </c:pt>
                <c:pt idx="28">
                  <c:v>4.4900287479278402</c:v>
                </c:pt>
                <c:pt idx="29">
                  <c:v>4.4924949833430103</c:v>
                </c:pt>
                <c:pt idx="30">
                  <c:v>4.5051499783199098</c:v>
                </c:pt>
                <c:pt idx="31">
                  <c:v>4.5085431852580697</c:v>
                </c:pt>
                <c:pt idx="32">
                  <c:v>4.5217263372874097</c:v>
                </c:pt>
                <c:pt idx="33">
                  <c:v>4.6079051693086202</c:v>
                </c:pt>
                <c:pt idx="34">
                  <c:v>4.6479889943375099</c:v>
                </c:pt>
                <c:pt idx="35">
                  <c:v>4.6532125137753404</c:v>
                </c:pt>
                <c:pt idx="36">
                  <c:v>4.66066630168004</c:v>
                </c:pt>
                <c:pt idx="37">
                  <c:v>4.66734086243072</c:v>
                </c:pt>
                <c:pt idx="38">
                  <c:v>4.6674062520477202</c:v>
                </c:pt>
                <c:pt idx="39">
                  <c:v>4.7249800027309901</c:v>
                </c:pt>
                <c:pt idx="40">
                  <c:v>4.7340553726099097</c:v>
                </c:pt>
                <c:pt idx="41">
                  <c:v>4.7545394443970102</c:v>
                </c:pt>
                <c:pt idx="42">
                  <c:v>4.7983191018333402</c:v>
                </c:pt>
                <c:pt idx="43">
                  <c:v>4.8218474726595204</c:v>
                </c:pt>
                <c:pt idx="44">
                  <c:v>4.8419660576611001</c:v>
                </c:pt>
                <c:pt idx="45">
                  <c:v>4.8567530507390302</c:v>
                </c:pt>
                <c:pt idx="46">
                  <c:v>4.8675028428228</c:v>
                </c:pt>
                <c:pt idx="47">
                  <c:v>4.8829910258308598</c:v>
                </c:pt>
                <c:pt idx="48">
                  <c:v>4.8942939042374398</c:v>
                </c:pt>
                <c:pt idx="49">
                  <c:v>4.9777236052888503</c:v>
                </c:pt>
                <c:pt idx="50">
                  <c:v>4.9913014059568201</c:v>
                </c:pt>
                <c:pt idx="51">
                  <c:v>4.9956351945975497</c:v>
                </c:pt>
                <c:pt idx="52">
                  <c:v>5.0159253112810402</c:v>
                </c:pt>
                <c:pt idx="53">
                  <c:v>5.0316467558374196</c:v>
                </c:pt>
                <c:pt idx="54">
                  <c:v>5.0348208990708798</c:v>
                </c:pt>
                <c:pt idx="55">
                  <c:v>5.0464951643347096</c:v>
                </c:pt>
                <c:pt idx="56">
                  <c:v>5.0481736857483703</c:v>
                </c:pt>
                <c:pt idx="57">
                  <c:v>5.05607738018118</c:v>
                </c:pt>
                <c:pt idx="58">
                  <c:v>5.0791812460476304</c:v>
                </c:pt>
                <c:pt idx="59">
                  <c:v>5.0814193241349299</c:v>
                </c:pt>
                <c:pt idx="60">
                  <c:v>5.0916986054331197</c:v>
                </c:pt>
                <c:pt idx="61">
                  <c:v>5.0951484210728601</c:v>
                </c:pt>
                <c:pt idx="62">
                  <c:v>5.1481891379694504</c:v>
                </c:pt>
                <c:pt idx="63">
                  <c:v>5.1567035800687204</c:v>
                </c:pt>
                <c:pt idx="64">
                  <c:v>5.1655470096665699</c:v>
                </c:pt>
                <c:pt idx="65">
                  <c:v>5.1768925165986204</c:v>
                </c:pt>
                <c:pt idx="66">
                  <c:v>5.2349220314281899</c:v>
                </c:pt>
                <c:pt idx="67">
                  <c:v>5.2382117561322898</c:v>
                </c:pt>
                <c:pt idx="68">
                  <c:v>5.2721016408760901</c:v>
                </c:pt>
                <c:pt idx="69">
                  <c:v>5.2734041104548304</c:v>
                </c:pt>
                <c:pt idx="70">
                  <c:v>5.3215901462760398</c:v>
                </c:pt>
                <c:pt idx="71">
                  <c:v>5.4343149591326902</c:v>
                </c:pt>
                <c:pt idx="72">
                  <c:v>5.4387969969260501</c:v>
                </c:pt>
                <c:pt idx="73">
                  <c:v>5.4709247532999701</c:v>
                </c:pt>
                <c:pt idx="74">
                  <c:v>5.4803002084028396</c:v>
                </c:pt>
                <c:pt idx="75">
                  <c:v>5.4826978302178402</c:v>
                </c:pt>
                <c:pt idx="76">
                  <c:v>5.4843995020539102</c:v>
                </c:pt>
                <c:pt idx="77">
                  <c:v>5.5010592622177503</c:v>
                </c:pt>
                <c:pt idx="78">
                  <c:v>5.5037661767210304</c:v>
                </c:pt>
                <c:pt idx="79">
                  <c:v>5.5107299481038101</c:v>
                </c:pt>
                <c:pt idx="80">
                  <c:v>5.5398210402317796</c:v>
                </c:pt>
                <c:pt idx="81">
                  <c:v>5.5498660860420896</c:v>
                </c:pt>
                <c:pt idx="82">
                  <c:v>5.5510692134520303</c:v>
                </c:pt>
                <c:pt idx="83">
                  <c:v>5.5728332804084397</c:v>
                </c:pt>
                <c:pt idx="84">
                  <c:v>5.5737335292060601</c:v>
                </c:pt>
                <c:pt idx="85">
                  <c:v>5.5814034618140997</c:v>
                </c:pt>
                <c:pt idx="86">
                  <c:v>5.5822611378717504</c:v>
                </c:pt>
                <c:pt idx="87">
                  <c:v>5.5831375375314298</c:v>
                </c:pt>
                <c:pt idx="88">
                  <c:v>5.5917978340348498</c:v>
                </c:pt>
                <c:pt idx="89">
                  <c:v>5.6016374344427096</c:v>
                </c:pt>
                <c:pt idx="90">
                  <c:v>5.6164271979092302</c:v>
                </c:pt>
                <c:pt idx="91">
                  <c:v>5.6196129202901099</c:v>
                </c:pt>
                <c:pt idx="92">
                  <c:v>5.6200579374302597</c:v>
                </c:pt>
                <c:pt idx="93">
                  <c:v>5.6221735974935001</c:v>
                </c:pt>
                <c:pt idx="94">
                  <c:v>5.6281436121289499</c:v>
                </c:pt>
                <c:pt idx="95">
                  <c:v>5.6296379005027903</c:v>
                </c:pt>
                <c:pt idx="96">
                  <c:v>5.6430221167779298</c:v>
                </c:pt>
                <c:pt idx="97">
                  <c:v>5.6479450371589301</c:v>
                </c:pt>
                <c:pt idx="98">
                  <c:v>5.6561739332993</c:v>
                </c:pt>
                <c:pt idx="99">
                  <c:v>5.6610854142688201</c:v>
                </c:pt>
                <c:pt idx="100">
                  <c:v>5.6665179805548798</c:v>
                </c:pt>
                <c:pt idx="101">
                  <c:v>5.6720488815411603</c:v>
                </c:pt>
                <c:pt idx="102">
                  <c:v>5.6815252454649796</c:v>
                </c:pt>
                <c:pt idx="103">
                  <c:v>5.6948709584680204</c:v>
                </c:pt>
                <c:pt idx="104">
                  <c:v>5.6989700043360196</c:v>
                </c:pt>
                <c:pt idx="105">
                  <c:v>5.7005462352178702</c:v>
                </c:pt>
                <c:pt idx="106">
                  <c:v>5.7240840821488099</c:v>
                </c:pt>
                <c:pt idx="107">
                  <c:v>5.72431520015025</c:v>
                </c:pt>
                <c:pt idx="108">
                  <c:v>5.7428594041377403</c:v>
                </c:pt>
                <c:pt idx="109">
                  <c:v>5.7428806013170002</c:v>
                </c:pt>
                <c:pt idx="110">
                  <c:v>5.74824153499417</c:v>
                </c:pt>
                <c:pt idx="111">
                  <c:v>5.7510526574084899</c:v>
                </c:pt>
                <c:pt idx="112">
                  <c:v>5.7580098330072502</c:v>
                </c:pt>
                <c:pt idx="113">
                  <c:v>5.7584084546700103</c:v>
                </c:pt>
                <c:pt idx="114">
                  <c:v>5.7703393889519798</c:v>
                </c:pt>
                <c:pt idx="115">
                  <c:v>5.7771693595424898</c:v>
                </c:pt>
                <c:pt idx="116">
                  <c:v>5.7787993130435096</c:v>
                </c:pt>
                <c:pt idx="117">
                  <c:v>5.7809959519429697</c:v>
                </c:pt>
                <c:pt idx="118">
                  <c:v>5.7943527878304799</c:v>
                </c:pt>
                <c:pt idx="119">
                  <c:v>5.7950391045049097</c:v>
                </c:pt>
                <c:pt idx="120">
                  <c:v>5.8010893674172701</c:v>
                </c:pt>
                <c:pt idx="121">
                  <c:v>5.8028393774479401</c:v>
                </c:pt>
                <c:pt idx="122">
                  <c:v>5.8052567962926496</c:v>
                </c:pt>
                <c:pt idx="123">
                  <c:v>5.8055008581583998</c:v>
                </c:pt>
                <c:pt idx="124">
                  <c:v>5.8131952224953203</c:v>
                </c:pt>
                <c:pt idx="125">
                  <c:v>5.8153259970702704</c:v>
                </c:pt>
                <c:pt idx="126">
                  <c:v>5.8256052516366301</c:v>
                </c:pt>
                <c:pt idx="127">
                  <c:v>5.8292510108890996</c:v>
                </c:pt>
                <c:pt idx="128">
                  <c:v>5.8303948929157903</c:v>
                </c:pt>
                <c:pt idx="129">
                  <c:v>5.8526592860855997</c:v>
                </c:pt>
                <c:pt idx="130">
                  <c:v>5.8709291891601998</c:v>
                </c:pt>
                <c:pt idx="131">
                  <c:v>5.8720489975074903</c:v>
                </c:pt>
                <c:pt idx="132">
                  <c:v>5.8741645334946604</c:v>
                </c:pt>
                <c:pt idx="133">
                  <c:v>5.8775147430501802</c:v>
                </c:pt>
                <c:pt idx="134">
                  <c:v>5.8873353674765996</c:v>
                </c:pt>
                <c:pt idx="135">
                  <c:v>5.8906573850543502</c:v>
                </c:pt>
                <c:pt idx="136">
                  <c:v>5.8932633964721299</c:v>
                </c:pt>
                <c:pt idx="137">
                  <c:v>5.9109795914542396</c:v>
                </c:pt>
                <c:pt idx="138">
                  <c:v>5.9137815439095496</c:v>
                </c:pt>
                <c:pt idx="139">
                  <c:v>5.9251743539514301</c:v>
                </c:pt>
                <c:pt idx="140">
                  <c:v>5.9269533223003199</c:v>
                </c:pt>
                <c:pt idx="141">
                  <c:v>5.9277316114709899</c:v>
                </c:pt>
                <c:pt idx="142">
                  <c:v>5.9305445875477503</c:v>
                </c:pt>
                <c:pt idx="143">
                  <c:v>5.9308838566482303</c:v>
                </c:pt>
                <c:pt idx="144">
                  <c:v>5.9380185965595604</c:v>
                </c:pt>
                <c:pt idx="145">
                  <c:v>5.9391821692213203</c:v>
                </c:pt>
                <c:pt idx="146">
                  <c:v>5.9401572465785204</c:v>
                </c:pt>
                <c:pt idx="147">
                  <c:v>5.9542425094393296</c:v>
                </c:pt>
                <c:pt idx="148">
                  <c:v>5.9871369253179596</c:v>
                </c:pt>
                <c:pt idx="149">
                  <c:v>5.9883471086271198</c:v>
                </c:pt>
                <c:pt idx="150">
                  <c:v>6</c:v>
                </c:pt>
                <c:pt idx="151">
                  <c:v>6.0006236331972804</c:v>
                </c:pt>
                <c:pt idx="152">
                  <c:v>6.0196006015140799</c:v>
                </c:pt>
                <c:pt idx="153">
                  <c:v>6.03043860242395</c:v>
                </c:pt>
                <c:pt idx="154">
                  <c:v>6.0349022605375398</c:v>
                </c:pt>
                <c:pt idx="155">
                  <c:v>6.0413926851582298</c:v>
                </c:pt>
                <c:pt idx="156">
                  <c:v>6.0432372775493901</c:v>
                </c:pt>
                <c:pt idx="157">
                  <c:v>6.0611998211431901</c:v>
                </c:pt>
                <c:pt idx="158">
                  <c:v>6.0652113604864297</c:v>
                </c:pt>
                <c:pt idx="159">
                  <c:v>6.0666545972993697</c:v>
                </c:pt>
                <c:pt idx="160">
                  <c:v>6.0740052197826699</c:v>
                </c:pt>
                <c:pt idx="161">
                  <c:v>6.0791812460476304</c:v>
                </c:pt>
                <c:pt idx="162">
                  <c:v>6.0889592268161401</c:v>
                </c:pt>
                <c:pt idx="163">
                  <c:v>6.0925855644095996</c:v>
                </c:pt>
                <c:pt idx="164">
                  <c:v>6.0948067647999</c:v>
                </c:pt>
                <c:pt idx="165">
                  <c:v>6.0955671852263897</c:v>
                </c:pt>
                <c:pt idx="166">
                  <c:v>6.1039821895720499</c:v>
                </c:pt>
                <c:pt idx="167">
                  <c:v>6.1076087945209796</c:v>
                </c:pt>
                <c:pt idx="168">
                  <c:v>6.1126666562510596</c:v>
                </c:pt>
                <c:pt idx="169">
                  <c:v>6.1174943530099197</c:v>
                </c:pt>
                <c:pt idx="170">
                  <c:v>6.1245795351400103</c:v>
                </c:pt>
                <c:pt idx="171">
                  <c:v>6.1248705470216196</c:v>
                </c:pt>
                <c:pt idx="172">
                  <c:v>6.1452846860694699</c:v>
                </c:pt>
                <c:pt idx="173">
                  <c:v>6.14612803567824</c:v>
                </c:pt>
                <c:pt idx="174">
                  <c:v>6.1551230898594298</c:v>
                </c:pt>
                <c:pt idx="175">
                  <c:v>6.1558286670111002</c:v>
                </c:pt>
                <c:pt idx="176">
                  <c:v>6.1693810833880303</c:v>
                </c:pt>
                <c:pt idx="177">
                  <c:v>6.1695792196897798</c:v>
                </c:pt>
                <c:pt idx="178">
                  <c:v>6.1822037315648499</c:v>
                </c:pt>
                <c:pt idx="179">
                  <c:v>6.1900388008866596</c:v>
                </c:pt>
                <c:pt idx="180">
                  <c:v>6.1958769689203503</c:v>
                </c:pt>
                <c:pt idx="181">
                  <c:v>6.2126773083021796</c:v>
                </c:pt>
                <c:pt idx="182">
                  <c:v>6.2161012153118804</c:v>
                </c:pt>
                <c:pt idx="183">
                  <c:v>6.2219856176677801</c:v>
                </c:pt>
                <c:pt idx="184">
                  <c:v>6.2234258459395599</c:v>
                </c:pt>
                <c:pt idx="185">
                  <c:v>6.2241978246893197</c:v>
                </c:pt>
                <c:pt idx="186">
                  <c:v>6.2250181034292398</c:v>
                </c:pt>
                <c:pt idx="187">
                  <c:v>6.2269680617675602</c:v>
                </c:pt>
                <c:pt idx="188">
                  <c:v>6.2417600889881699</c:v>
                </c:pt>
                <c:pt idx="189">
                  <c:v>6.2430904090358803</c:v>
                </c:pt>
                <c:pt idx="190">
                  <c:v>6.2443295794170304</c:v>
                </c:pt>
                <c:pt idx="191">
                  <c:v>6.2453280534260003</c:v>
                </c:pt>
                <c:pt idx="192">
                  <c:v>6.2496715416726998</c:v>
                </c:pt>
                <c:pt idx="193">
                  <c:v>6.2515805539911602</c:v>
                </c:pt>
                <c:pt idx="194">
                  <c:v>6.2616684175131301</c:v>
                </c:pt>
                <c:pt idx="195">
                  <c:v>6.2627708785011498</c:v>
                </c:pt>
                <c:pt idx="196">
                  <c:v>6.2886178392288796</c:v>
                </c:pt>
                <c:pt idx="197">
                  <c:v>6.2942882832926896</c:v>
                </c:pt>
                <c:pt idx="198">
                  <c:v>6.2967393210732103</c:v>
                </c:pt>
                <c:pt idx="199">
                  <c:v>6.2976865544069804</c:v>
                </c:pt>
                <c:pt idx="200">
                  <c:v>6.3005535304947804</c:v>
                </c:pt>
                <c:pt idx="201">
                  <c:v>6.3010299956639804</c:v>
                </c:pt>
                <c:pt idx="202">
                  <c:v>6.3051382548731203</c:v>
                </c:pt>
                <c:pt idx="203">
                  <c:v>6.3064318904216101</c:v>
                </c:pt>
                <c:pt idx="204">
                  <c:v>6.3064760675571296</c:v>
                </c:pt>
                <c:pt idx="205">
                  <c:v>6.3098259815708104</c:v>
                </c:pt>
                <c:pt idx="206">
                  <c:v>6.31327503787998</c:v>
                </c:pt>
                <c:pt idx="207">
                  <c:v>6.3143025615183497</c:v>
                </c:pt>
                <c:pt idx="208">
                  <c:v>6.3168087520530198</c:v>
                </c:pt>
                <c:pt idx="209">
                  <c:v>6.3235732149228996</c:v>
                </c:pt>
                <c:pt idx="210">
                  <c:v>6.3263346317916902</c:v>
                </c:pt>
                <c:pt idx="211">
                  <c:v>6.3264257833534003</c:v>
                </c:pt>
                <c:pt idx="212">
                  <c:v>6.3268601802270501</c:v>
                </c:pt>
                <c:pt idx="213">
                  <c:v>6.3333545613707898</c:v>
                </c:pt>
                <c:pt idx="214">
                  <c:v>6.3333860054314997</c:v>
                </c:pt>
                <c:pt idx="215">
                  <c:v>6.3424226808222102</c:v>
                </c:pt>
                <c:pt idx="216">
                  <c:v>6.3424226808222102</c:v>
                </c:pt>
                <c:pt idx="217">
                  <c:v>6.3542452395778097</c:v>
                </c:pt>
                <c:pt idx="218">
                  <c:v>6.3570877185395904</c:v>
                </c:pt>
                <c:pt idx="219">
                  <c:v>6.3581252852766497</c:v>
                </c:pt>
                <c:pt idx="220">
                  <c:v>6.35814223023712</c:v>
                </c:pt>
                <c:pt idx="221">
                  <c:v>6.3609213770319304</c:v>
                </c:pt>
                <c:pt idx="222">
                  <c:v>6.36125419685205</c:v>
                </c:pt>
                <c:pt idx="223">
                  <c:v>6.3617278360175904</c:v>
                </c:pt>
                <c:pt idx="224">
                  <c:v>6.3685048144253704</c:v>
                </c:pt>
                <c:pt idx="225">
                  <c:v>6.3725165413864904</c:v>
                </c:pt>
                <c:pt idx="226">
                  <c:v>6.37391689370022</c:v>
                </c:pt>
                <c:pt idx="227">
                  <c:v>6.3756813510996198</c:v>
                </c:pt>
                <c:pt idx="228">
                  <c:v>6.3804843994012899</c:v>
                </c:pt>
                <c:pt idx="229">
                  <c:v>6.3811909176150996</c:v>
                </c:pt>
                <c:pt idx="230">
                  <c:v>6.3830020075373097</c:v>
                </c:pt>
                <c:pt idx="231">
                  <c:v>6.3850431130174599</c:v>
                </c:pt>
                <c:pt idx="232">
                  <c:v>6.3893160230222001</c:v>
                </c:pt>
                <c:pt idx="233">
                  <c:v>6.3894398694656598</c:v>
                </c:pt>
                <c:pt idx="234">
                  <c:v>6.3920712593614804</c:v>
                </c:pt>
                <c:pt idx="235">
                  <c:v>6.3933996952931</c:v>
                </c:pt>
                <c:pt idx="236">
                  <c:v>6.3979400086720402</c:v>
                </c:pt>
                <c:pt idx="237">
                  <c:v>6.3990583524142002</c:v>
                </c:pt>
                <c:pt idx="238">
                  <c:v>6.40276057710168</c:v>
                </c:pt>
                <c:pt idx="239">
                  <c:v>6.4099331233312897</c:v>
                </c:pt>
                <c:pt idx="240">
                  <c:v>6.41743399181646</c:v>
                </c:pt>
                <c:pt idx="241">
                  <c:v>6.4183012913197501</c:v>
                </c:pt>
                <c:pt idx="242">
                  <c:v>6.4210503422513003</c:v>
                </c:pt>
                <c:pt idx="243">
                  <c:v>6.43711609304808</c:v>
                </c:pt>
                <c:pt idx="244">
                  <c:v>6.4473918669788102</c:v>
                </c:pt>
                <c:pt idx="245">
                  <c:v>6.4483027486097502</c:v>
                </c:pt>
                <c:pt idx="246">
                  <c:v>6.4483745220322604</c:v>
                </c:pt>
                <c:pt idx="247">
                  <c:v>6.4496505400731703</c:v>
                </c:pt>
                <c:pt idx="248">
                  <c:v>6.4522198997726203</c:v>
                </c:pt>
                <c:pt idx="249">
                  <c:v>6.4547140948272599</c:v>
                </c:pt>
                <c:pt idx="250">
                  <c:v>6.4548849351590096</c:v>
                </c:pt>
                <c:pt idx="251">
                  <c:v>6.4558664591032899</c:v>
                </c:pt>
                <c:pt idx="252">
                  <c:v>6.4565208937574701</c:v>
                </c:pt>
                <c:pt idx="253">
                  <c:v>6.46109135371879</c:v>
                </c:pt>
                <c:pt idx="254">
                  <c:v>6.4623942539648702</c:v>
                </c:pt>
                <c:pt idx="255">
                  <c:v>6.4690487254162603</c:v>
                </c:pt>
                <c:pt idx="256">
                  <c:v>6.46917377115994</c:v>
                </c:pt>
                <c:pt idx="257">
                  <c:v>6.4705632169848002</c:v>
                </c:pt>
                <c:pt idx="258">
                  <c:v>6.4707044297227903</c:v>
                </c:pt>
                <c:pt idx="259">
                  <c:v>6.4765144110814301</c:v>
                </c:pt>
                <c:pt idx="260">
                  <c:v>6.4771212547196599</c:v>
                </c:pt>
                <c:pt idx="261">
                  <c:v>6.4775981376706904</c:v>
                </c:pt>
                <c:pt idx="262">
                  <c:v>6.4787388806146504</c:v>
                </c:pt>
                <c:pt idx="263">
                  <c:v>6.4817006918682702</c:v>
                </c:pt>
                <c:pt idx="264">
                  <c:v>6.4841766531148499</c:v>
                </c:pt>
                <c:pt idx="265">
                  <c:v>6.4845845292828397</c:v>
                </c:pt>
                <c:pt idx="266">
                  <c:v>6.4881020899122799</c:v>
                </c:pt>
                <c:pt idx="267">
                  <c:v>6.4912655780331399</c:v>
                </c:pt>
                <c:pt idx="268">
                  <c:v>6.4980598314732196</c:v>
                </c:pt>
                <c:pt idx="269">
                  <c:v>6.4984663203806097</c:v>
                </c:pt>
                <c:pt idx="270">
                  <c:v>6.5005109105263399</c:v>
                </c:pt>
                <c:pt idx="271">
                  <c:v>6.5042127918027104</c:v>
                </c:pt>
                <c:pt idx="272">
                  <c:v>6.5051499783199098</c:v>
                </c:pt>
                <c:pt idx="273">
                  <c:v>6.5051499783199098</c:v>
                </c:pt>
                <c:pt idx="274">
                  <c:v>6.5054213275832797</c:v>
                </c:pt>
                <c:pt idx="275">
                  <c:v>6.50790590709068</c:v>
                </c:pt>
                <c:pt idx="276">
                  <c:v>6.5080112188289201</c:v>
                </c:pt>
                <c:pt idx="277">
                  <c:v>6.5136949283695902</c:v>
                </c:pt>
                <c:pt idx="278">
                  <c:v>6.5152888736662904</c:v>
                </c:pt>
                <c:pt idx="279">
                  <c:v>6.5163199580109401</c:v>
                </c:pt>
                <c:pt idx="280">
                  <c:v>6.5217041288501498</c:v>
                </c:pt>
                <c:pt idx="281">
                  <c:v>6.5217966129762699</c:v>
                </c:pt>
                <c:pt idx="282">
                  <c:v>6.5247396565987996</c:v>
                </c:pt>
                <c:pt idx="283">
                  <c:v>6.5298151966446296</c:v>
                </c:pt>
                <c:pt idx="284">
                  <c:v>6.5330722782513</c:v>
                </c:pt>
                <c:pt idx="285">
                  <c:v>6.5355905546174702</c:v>
                </c:pt>
                <c:pt idx="286">
                  <c:v>6.53691847996528</c:v>
                </c:pt>
                <c:pt idx="287">
                  <c:v>6.53820198655868</c:v>
                </c:pt>
                <c:pt idx="288">
                  <c:v>6.5401507139366499</c:v>
                </c:pt>
                <c:pt idx="289">
                  <c:v>6.5421194048446196</c:v>
                </c:pt>
                <c:pt idx="290">
                  <c:v>6.5440680443502801</c:v>
                </c:pt>
                <c:pt idx="291">
                  <c:v>6.5481715405428096</c:v>
                </c:pt>
                <c:pt idx="292">
                  <c:v>6.5492918370102604</c:v>
                </c:pt>
                <c:pt idx="293">
                  <c:v>6.5522087401786004</c:v>
                </c:pt>
                <c:pt idx="294">
                  <c:v>6.5522589105945501</c:v>
                </c:pt>
                <c:pt idx="295">
                  <c:v>6.5570732922492398</c:v>
                </c:pt>
                <c:pt idx="296">
                  <c:v>6.5640821552492303</c:v>
                </c:pt>
                <c:pt idx="297">
                  <c:v>6.5714463128674403</c:v>
                </c:pt>
                <c:pt idx="298">
                  <c:v>6.5749946795361804</c:v>
                </c:pt>
                <c:pt idx="299">
                  <c:v>6.5832143085064603</c:v>
                </c:pt>
                <c:pt idx="300">
                  <c:v>6.5887189958763903</c:v>
                </c:pt>
                <c:pt idx="301">
                  <c:v>6.5907938123930103</c:v>
                </c:pt>
                <c:pt idx="302">
                  <c:v>6.5908194398504696</c:v>
                </c:pt>
                <c:pt idx="303">
                  <c:v>6.5982083590726104</c:v>
                </c:pt>
                <c:pt idx="304">
                  <c:v>6.6020599913279598</c:v>
                </c:pt>
                <c:pt idx="305">
                  <c:v>6.6020599913279598</c:v>
                </c:pt>
                <c:pt idx="306">
                  <c:v>6.6020599913279598</c:v>
                </c:pt>
                <c:pt idx="307">
                  <c:v>6.6021816853049398</c:v>
                </c:pt>
                <c:pt idx="308">
                  <c:v>6.60290517403776</c:v>
                </c:pt>
                <c:pt idx="309">
                  <c:v>6.6064445697080396</c:v>
                </c:pt>
                <c:pt idx="310">
                  <c:v>6.6090065936354696</c:v>
                </c:pt>
                <c:pt idx="311">
                  <c:v>6.6094972956707103</c:v>
                </c:pt>
                <c:pt idx="312">
                  <c:v>6.61002347649156</c:v>
                </c:pt>
                <c:pt idx="313">
                  <c:v>6.6127838567197399</c:v>
                </c:pt>
                <c:pt idx="314">
                  <c:v>6.6133329449434903</c:v>
                </c:pt>
                <c:pt idx="315">
                  <c:v>6.6137461820257704</c:v>
                </c:pt>
                <c:pt idx="316">
                  <c:v>6.6182814019127303</c:v>
                </c:pt>
                <c:pt idx="317">
                  <c:v>6.61905971326241</c:v>
                </c:pt>
                <c:pt idx="318">
                  <c:v>6.6218958038417499</c:v>
                </c:pt>
                <c:pt idx="319">
                  <c:v>6.6250154443121003</c:v>
                </c:pt>
                <c:pt idx="320">
                  <c:v>6.6268688992706704</c:v>
                </c:pt>
                <c:pt idx="321">
                  <c:v>6.6276707799392804</c:v>
                </c:pt>
                <c:pt idx="322">
                  <c:v>6.6279666928099701</c:v>
                </c:pt>
                <c:pt idx="323">
                  <c:v>6.6304278750250196</c:v>
                </c:pt>
                <c:pt idx="324">
                  <c:v>6.6334684555795898</c:v>
                </c:pt>
                <c:pt idx="325">
                  <c:v>6.6385665245471204</c:v>
                </c:pt>
                <c:pt idx="326">
                  <c:v>6.6392872259102402</c:v>
                </c:pt>
                <c:pt idx="327">
                  <c:v>6.6420919950433701</c:v>
                </c:pt>
                <c:pt idx="328">
                  <c:v>6.6433528759924902</c:v>
                </c:pt>
                <c:pt idx="329">
                  <c:v>6.6451844230897104</c:v>
                </c:pt>
                <c:pt idx="330">
                  <c:v>6.6454222693490896</c:v>
                </c:pt>
                <c:pt idx="331">
                  <c:v>6.6473883498552899</c:v>
                </c:pt>
                <c:pt idx="332">
                  <c:v>6.6532125137753404</c:v>
                </c:pt>
                <c:pt idx="333">
                  <c:v>6.6537836695753896</c:v>
                </c:pt>
                <c:pt idx="334">
                  <c:v>6.6591691796648202</c:v>
                </c:pt>
                <c:pt idx="335">
                  <c:v>6.6628562920727603</c:v>
                </c:pt>
                <c:pt idx="336">
                  <c:v>6.6634755236533101</c:v>
                </c:pt>
                <c:pt idx="337">
                  <c:v>6.66558521200212</c:v>
                </c:pt>
                <c:pt idx="338">
                  <c:v>6.6659618400015903</c:v>
                </c:pt>
                <c:pt idx="339">
                  <c:v>6.6676375588513901</c:v>
                </c:pt>
                <c:pt idx="340">
                  <c:v>6.6739761335749401</c:v>
                </c:pt>
                <c:pt idx="341">
                  <c:v>6.6766936096248699</c:v>
                </c:pt>
                <c:pt idx="342">
                  <c:v>6.6791975140708404</c:v>
                </c:pt>
                <c:pt idx="343">
                  <c:v>6.6850874761286097</c:v>
                </c:pt>
                <c:pt idx="344">
                  <c:v>6.6864009179785899</c:v>
                </c:pt>
                <c:pt idx="345">
                  <c:v>6.6870828446043697</c:v>
                </c:pt>
                <c:pt idx="346">
                  <c:v>6.68883460648079</c:v>
                </c:pt>
                <c:pt idx="347">
                  <c:v>6.69123404332736</c:v>
                </c:pt>
                <c:pt idx="348">
                  <c:v>6.6921562561909003</c:v>
                </c:pt>
                <c:pt idx="349">
                  <c:v>6.6937215861449104</c:v>
                </c:pt>
                <c:pt idx="350">
                  <c:v>6.6989700043360196</c:v>
                </c:pt>
                <c:pt idx="351">
                  <c:v>6.6989700043360196</c:v>
                </c:pt>
                <c:pt idx="352">
                  <c:v>6.6989700043360196</c:v>
                </c:pt>
                <c:pt idx="353">
                  <c:v>6.6989700043360196</c:v>
                </c:pt>
                <c:pt idx="354">
                  <c:v>6.6991137320239096</c:v>
                </c:pt>
                <c:pt idx="355">
                  <c:v>6.7011172246495798</c:v>
                </c:pt>
                <c:pt idx="356">
                  <c:v>6.7014771449806796</c:v>
                </c:pt>
                <c:pt idx="357">
                  <c:v>6.703178962999</c:v>
                </c:pt>
                <c:pt idx="358">
                  <c:v>6.7083206013740098</c:v>
                </c:pt>
                <c:pt idx="359">
                  <c:v>6.7100376101473502</c:v>
                </c:pt>
                <c:pt idx="360">
                  <c:v>6.7130202088282704</c:v>
                </c:pt>
                <c:pt idx="361">
                  <c:v>6.7142490137092299</c:v>
                </c:pt>
                <c:pt idx="362">
                  <c:v>6.7160033436348003</c:v>
                </c:pt>
                <c:pt idx="363">
                  <c:v>6.7169200730631804</c:v>
                </c:pt>
                <c:pt idx="364">
                  <c:v>6.7174622912613797</c:v>
                </c:pt>
                <c:pt idx="365">
                  <c:v>6.7219478866102298</c:v>
                </c:pt>
                <c:pt idx="366">
                  <c:v>6.7260347193768997</c:v>
                </c:pt>
                <c:pt idx="367">
                  <c:v>6.7269655574284899</c:v>
                </c:pt>
                <c:pt idx="368">
                  <c:v>6.7291360248332701</c:v>
                </c:pt>
                <c:pt idx="369">
                  <c:v>6.7294077969630699</c:v>
                </c:pt>
                <c:pt idx="370">
                  <c:v>6.7295582313098796</c:v>
                </c:pt>
                <c:pt idx="371">
                  <c:v>6.7308025368879898</c:v>
                </c:pt>
                <c:pt idx="372">
                  <c:v>6.7323937598229699</c:v>
                </c:pt>
                <c:pt idx="373">
                  <c:v>6.73315848994962</c:v>
                </c:pt>
                <c:pt idx="374">
                  <c:v>6.7332573878517596</c:v>
                </c:pt>
                <c:pt idx="375">
                  <c:v>6.7384681979583299</c:v>
                </c:pt>
                <c:pt idx="376">
                  <c:v>6.7385263267135898</c:v>
                </c:pt>
                <c:pt idx="377">
                  <c:v>6.7390419282671399</c:v>
                </c:pt>
                <c:pt idx="378">
                  <c:v>6.7401218656678497</c:v>
                </c:pt>
                <c:pt idx="379">
                  <c:v>6.7427851273383697</c:v>
                </c:pt>
                <c:pt idx="380">
                  <c:v>6.7431494016972202</c:v>
                </c:pt>
                <c:pt idx="381">
                  <c:v>6.7436684805471803</c:v>
                </c:pt>
                <c:pt idx="382">
                  <c:v>6.7479326488226103</c:v>
                </c:pt>
                <c:pt idx="383">
                  <c:v>6.7508806639862202</c:v>
                </c:pt>
                <c:pt idx="384">
                  <c:v>6.7527616421741099</c:v>
                </c:pt>
                <c:pt idx="385">
                  <c:v>6.7547143497913398</c:v>
                </c:pt>
                <c:pt idx="386">
                  <c:v>6.7580191585673903</c:v>
                </c:pt>
                <c:pt idx="387">
                  <c:v>6.7582382137150603</c:v>
                </c:pt>
                <c:pt idx="388">
                  <c:v>6.7618040693997097</c:v>
                </c:pt>
                <c:pt idx="389">
                  <c:v>6.7662398385186897</c:v>
                </c:pt>
                <c:pt idx="390">
                  <c:v>6.76846686520601</c:v>
                </c:pt>
                <c:pt idx="391">
                  <c:v>6.7699277482081301</c:v>
                </c:pt>
                <c:pt idx="392">
                  <c:v>6.7708520116421402</c:v>
                </c:pt>
                <c:pt idx="393">
                  <c:v>6.7719479940352798</c:v>
                </c:pt>
                <c:pt idx="394">
                  <c:v>6.7725449588584397</c:v>
                </c:pt>
                <c:pt idx="395">
                  <c:v>6.7727916934785197</c:v>
                </c:pt>
                <c:pt idx="396">
                  <c:v>6.7757588035785998</c:v>
                </c:pt>
                <c:pt idx="397">
                  <c:v>6.7774007204340698</c:v>
                </c:pt>
                <c:pt idx="398">
                  <c:v>6.7781512503836403</c:v>
                </c:pt>
                <c:pt idx="399">
                  <c:v>6.7781512503836403</c:v>
                </c:pt>
                <c:pt idx="400">
                  <c:v>6.7781512503836403</c:v>
                </c:pt>
                <c:pt idx="401">
                  <c:v>6.7781512503836403</c:v>
                </c:pt>
                <c:pt idx="402">
                  <c:v>6.7781512503836403</c:v>
                </c:pt>
                <c:pt idx="403">
                  <c:v>6.7809608585202401</c:v>
                </c:pt>
                <c:pt idx="404">
                  <c:v>6.7859502192158603</c:v>
                </c:pt>
                <c:pt idx="405">
                  <c:v>6.7860412102425496</c:v>
                </c:pt>
                <c:pt idx="406">
                  <c:v>6.7932511618446902</c:v>
                </c:pt>
                <c:pt idx="407">
                  <c:v>6.7945072862453602</c:v>
                </c:pt>
                <c:pt idx="408">
                  <c:v>6.7989378476520796</c:v>
                </c:pt>
                <c:pt idx="409">
                  <c:v>6.8065357461202201</c:v>
                </c:pt>
                <c:pt idx="410">
                  <c:v>6.8071232001705999</c:v>
                </c:pt>
                <c:pt idx="411">
                  <c:v>6.8072847969604702</c:v>
                </c:pt>
                <c:pt idx="412">
                  <c:v>6.8075566069626099</c:v>
                </c:pt>
                <c:pt idx="413">
                  <c:v>6.80966931807761</c:v>
                </c:pt>
                <c:pt idx="414">
                  <c:v>6.8117220915141701</c:v>
                </c:pt>
                <c:pt idx="415">
                  <c:v>6.8122715298831498</c:v>
                </c:pt>
                <c:pt idx="416">
                  <c:v>6.8123276665565999</c:v>
                </c:pt>
                <c:pt idx="417">
                  <c:v>6.8129133566428601</c:v>
                </c:pt>
                <c:pt idx="418">
                  <c:v>6.8195439355418701</c:v>
                </c:pt>
                <c:pt idx="419">
                  <c:v>6.82048257580312</c:v>
                </c:pt>
                <c:pt idx="420">
                  <c:v>6.8241721909133002</c:v>
                </c:pt>
                <c:pt idx="421">
                  <c:v>6.8243485887315698</c:v>
                </c:pt>
                <c:pt idx="422">
                  <c:v>6.8264873808828899</c:v>
                </c:pt>
                <c:pt idx="423">
                  <c:v>6.8283970495180597</c:v>
                </c:pt>
                <c:pt idx="424">
                  <c:v>6.8286045430138396</c:v>
                </c:pt>
                <c:pt idx="425">
                  <c:v>6.8296187954940102</c:v>
                </c:pt>
                <c:pt idx="426">
                  <c:v>6.8325089127062402</c:v>
                </c:pt>
                <c:pt idx="427">
                  <c:v>6.8325089127062402</c:v>
                </c:pt>
                <c:pt idx="428">
                  <c:v>6.8327653262079497</c:v>
                </c:pt>
                <c:pt idx="429">
                  <c:v>6.8330546311419003</c:v>
                </c:pt>
                <c:pt idx="430">
                  <c:v>6.8334524137210497</c:v>
                </c:pt>
                <c:pt idx="431">
                  <c:v>6.8346397032854904</c:v>
                </c:pt>
                <c:pt idx="432">
                  <c:v>6.8358458753237796</c:v>
                </c:pt>
                <c:pt idx="433">
                  <c:v>6.8359828135606797</c:v>
                </c:pt>
                <c:pt idx="434">
                  <c:v>6.8383452687759902</c:v>
                </c:pt>
                <c:pt idx="435">
                  <c:v>6.8406121416940202</c:v>
                </c:pt>
                <c:pt idx="436">
                  <c:v>6.84189937452535</c:v>
                </c:pt>
                <c:pt idx="437">
                  <c:v>6.8450980400142596</c:v>
                </c:pt>
                <c:pt idx="438">
                  <c:v>6.8450980400142596</c:v>
                </c:pt>
                <c:pt idx="439">
                  <c:v>6.8450980400142596</c:v>
                </c:pt>
                <c:pt idx="440">
                  <c:v>6.8450980400142596</c:v>
                </c:pt>
                <c:pt idx="441">
                  <c:v>6.8450980400142596</c:v>
                </c:pt>
                <c:pt idx="442">
                  <c:v>6.84523829448203</c:v>
                </c:pt>
                <c:pt idx="443">
                  <c:v>6.8457996031464701</c:v>
                </c:pt>
                <c:pt idx="444">
                  <c:v>6.8462250595978</c:v>
                </c:pt>
                <c:pt idx="445">
                  <c:v>6.8464737511042602</c:v>
                </c:pt>
                <c:pt idx="446">
                  <c:v>6.8465058479141296</c:v>
                </c:pt>
                <c:pt idx="447">
                  <c:v>6.8488585846729997</c:v>
                </c:pt>
                <c:pt idx="448">
                  <c:v>6.8514930489827801</c:v>
                </c:pt>
                <c:pt idx="449">
                  <c:v>6.8515013021549303</c:v>
                </c:pt>
                <c:pt idx="450">
                  <c:v>6.8559515993592797</c:v>
                </c:pt>
                <c:pt idx="451">
                  <c:v>6.8573324964312699</c:v>
                </c:pt>
                <c:pt idx="452">
                  <c:v>6.8591382972945301</c:v>
                </c:pt>
                <c:pt idx="453">
                  <c:v>6.8613078854399001</c:v>
                </c:pt>
                <c:pt idx="454">
                  <c:v>6.8613901198803902</c:v>
                </c:pt>
                <c:pt idx="455">
                  <c:v>6.86230142480533</c:v>
                </c:pt>
                <c:pt idx="456">
                  <c:v>6.8628570824489801</c:v>
                </c:pt>
                <c:pt idx="457">
                  <c:v>6.8641565592190599</c:v>
                </c:pt>
                <c:pt idx="458">
                  <c:v>6.8686507852772802</c:v>
                </c:pt>
                <c:pt idx="459">
                  <c:v>6.8692317197309798</c:v>
                </c:pt>
                <c:pt idx="460">
                  <c:v>6.86994806664271</c:v>
                </c:pt>
                <c:pt idx="461">
                  <c:v>6.8711700339794097</c:v>
                </c:pt>
                <c:pt idx="462">
                  <c:v>6.8712649676285498</c:v>
                </c:pt>
                <c:pt idx="463">
                  <c:v>6.87206211682589</c:v>
                </c:pt>
                <c:pt idx="464">
                  <c:v>6.8761529225753497</c:v>
                </c:pt>
                <c:pt idx="465">
                  <c:v>6.8787359027453103</c:v>
                </c:pt>
                <c:pt idx="466">
                  <c:v>6.8800978455101802</c:v>
                </c:pt>
                <c:pt idx="467">
                  <c:v>6.8808135922807896</c:v>
                </c:pt>
                <c:pt idx="468">
                  <c:v>6.8842241205023003</c:v>
                </c:pt>
                <c:pt idx="469">
                  <c:v>6.8920946026904799</c:v>
                </c:pt>
                <c:pt idx="470">
                  <c:v>6.8920946026904799</c:v>
                </c:pt>
                <c:pt idx="471">
                  <c:v>6.8920946026904799</c:v>
                </c:pt>
                <c:pt idx="472">
                  <c:v>6.8925689494681501</c:v>
                </c:pt>
                <c:pt idx="473">
                  <c:v>6.8932449604077304</c:v>
                </c:pt>
                <c:pt idx="474">
                  <c:v>6.8937956501263704</c:v>
                </c:pt>
                <c:pt idx="475">
                  <c:v>6.8960587135908096</c:v>
                </c:pt>
                <c:pt idx="476">
                  <c:v>6.89762709129044</c:v>
                </c:pt>
                <c:pt idx="477">
                  <c:v>6.8997587997851904</c:v>
                </c:pt>
                <c:pt idx="478">
                  <c:v>6.9016199665582301</c:v>
                </c:pt>
                <c:pt idx="479">
                  <c:v>6.9027119320044701</c:v>
                </c:pt>
                <c:pt idx="480">
                  <c:v>6.9030899869919402</c:v>
                </c:pt>
                <c:pt idx="481">
                  <c:v>6.9030899869919402</c:v>
                </c:pt>
                <c:pt idx="482">
                  <c:v>6.9030899869919402</c:v>
                </c:pt>
                <c:pt idx="483">
                  <c:v>6.9030899869919402</c:v>
                </c:pt>
                <c:pt idx="484">
                  <c:v>6.9030899869919402</c:v>
                </c:pt>
                <c:pt idx="485">
                  <c:v>6.9030899869919402</c:v>
                </c:pt>
                <c:pt idx="486">
                  <c:v>6.90449222914103</c:v>
                </c:pt>
                <c:pt idx="487">
                  <c:v>6.9045516939518903</c:v>
                </c:pt>
                <c:pt idx="488">
                  <c:v>6.9051512976836902</c:v>
                </c:pt>
                <c:pt idx="489">
                  <c:v>6.9089758694690202</c:v>
                </c:pt>
                <c:pt idx="490">
                  <c:v>6.9105597360805602</c:v>
                </c:pt>
                <c:pt idx="491">
                  <c:v>6.9125697781353903</c:v>
                </c:pt>
                <c:pt idx="492">
                  <c:v>6.9138138523837203</c:v>
                </c:pt>
                <c:pt idx="493">
                  <c:v>6.9139851530652203</c:v>
                </c:pt>
                <c:pt idx="494">
                  <c:v>6.9148831766753904</c:v>
                </c:pt>
                <c:pt idx="495">
                  <c:v>6.9179787743671097</c:v>
                </c:pt>
                <c:pt idx="496">
                  <c:v>6.9214292553842798</c:v>
                </c:pt>
                <c:pt idx="497">
                  <c:v>6.9227817517775101</c:v>
                </c:pt>
                <c:pt idx="498">
                  <c:v>6.9229114331881103</c:v>
                </c:pt>
                <c:pt idx="499">
                  <c:v>6.9240078188862499</c:v>
                </c:pt>
                <c:pt idx="500">
                  <c:v>6.9260411146354004</c:v>
                </c:pt>
                <c:pt idx="501">
                  <c:v>6.9270777060328603</c:v>
                </c:pt>
                <c:pt idx="502">
                  <c:v>6.9273425385532397</c:v>
                </c:pt>
                <c:pt idx="503">
                  <c:v>6.9291066323666497</c:v>
                </c:pt>
                <c:pt idx="504">
                  <c:v>6.9294189257142902</c:v>
                </c:pt>
                <c:pt idx="505">
                  <c:v>6.9294189257142902</c:v>
                </c:pt>
                <c:pt idx="506">
                  <c:v>6.93222041999684</c:v>
                </c:pt>
                <c:pt idx="507">
                  <c:v>6.9338099024464501</c:v>
                </c:pt>
                <c:pt idx="508">
                  <c:v>6.9351777420808602</c:v>
                </c:pt>
                <c:pt idx="509">
                  <c:v>6.9385104187664499</c:v>
                </c:pt>
                <c:pt idx="510">
                  <c:v>6.9405164849325702</c:v>
                </c:pt>
                <c:pt idx="511">
                  <c:v>6.9426473600564602</c:v>
                </c:pt>
                <c:pt idx="512">
                  <c:v>6.94370804923095</c:v>
                </c:pt>
                <c:pt idx="513">
                  <c:v>6.9445784037909197</c:v>
                </c:pt>
                <c:pt idx="514">
                  <c:v>6.9466779510623402</c:v>
                </c:pt>
                <c:pt idx="515">
                  <c:v>6.9488110332878197</c:v>
                </c:pt>
                <c:pt idx="516">
                  <c:v>6.9493900066449097</c:v>
                </c:pt>
                <c:pt idx="517">
                  <c:v>6.9511753810744699</c:v>
                </c:pt>
                <c:pt idx="518">
                  <c:v>6.9542425094393296</c:v>
                </c:pt>
                <c:pt idx="519">
                  <c:v>6.9542425094393296</c:v>
                </c:pt>
                <c:pt idx="520">
                  <c:v>6.9548211830517896</c:v>
                </c:pt>
                <c:pt idx="521">
                  <c:v>6.9605659028181996</c:v>
                </c:pt>
                <c:pt idx="522">
                  <c:v>6.9608672172806596</c:v>
                </c:pt>
                <c:pt idx="523">
                  <c:v>6.9624640460579004</c:v>
                </c:pt>
                <c:pt idx="524">
                  <c:v>6.9640931423150896</c:v>
                </c:pt>
                <c:pt idx="525">
                  <c:v>6.9655530409719599</c:v>
                </c:pt>
                <c:pt idx="526">
                  <c:v>6.9661417327390298</c:v>
                </c:pt>
                <c:pt idx="527">
                  <c:v>6.9686981278472002</c:v>
                </c:pt>
                <c:pt idx="528">
                  <c:v>6.9695944862312098</c:v>
                </c:pt>
                <c:pt idx="529">
                  <c:v>6.9715646791403501</c:v>
                </c:pt>
                <c:pt idx="530">
                  <c:v>6.9749845076876102</c:v>
                </c:pt>
                <c:pt idx="531">
                  <c:v>6.9754730300608703</c:v>
                </c:pt>
                <c:pt idx="532">
                  <c:v>6.9756721894564304</c:v>
                </c:pt>
                <c:pt idx="533">
                  <c:v>6.9767954182594298</c:v>
                </c:pt>
                <c:pt idx="534">
                  <c:v>6.9769264695262798</c:v>
                </c:pt>
                <c:pt idx="535">
                  <c:v>6.9772583868187104</c:v>
                </c:pt>
                <c:pt idx="536">
                  <c:v>6.97748531797731</c:v>
                </c:pt>
                <c:pt idx="537">
                  <c:v>6.9775136302991303</c:v>
                </c:pt>
                <c:pt idx="538">
                  <c:v>6.9777236052888503</c:v>
                </c:pt>
                <c:pt idx="539">
                  <c:v>6.9815527412084597</c:v>
                </c:pt>
                <c:pt idx="540">
                  <c:v>6.9822712330395698</c:v>
                </c:pt>
                <c:pt idx="541">
                  <c:v>6.9822712330395698</c:v>
                </c:pt>
                <c:pt idx="542">
                  <c:v>6.9833035355825999</c:v>
                </c:pt>
                <c:pt idx="543">
                  <c:v>6.9835131664163201</c:v>
                </c:pt>
                <c:pt idx="544">
                  <c:v>6.9839098163598399</c:v>
                </c:pt>
                <c:pt idx="545">
                  <c:v>6.9842627857130397</c:v>
                </c:pt>
                <c:pt idx="546">
                  <c:v>6.9867717342662496</c:v>
                </c:pt>
                <c:pt idx="547">
                  <c:v>6.9894544453701197</c:v>
                </c:pt>
                <c:pt idx="548">
                  <c:v>6.9907782556775002</c:v>
                </c:pt>
                <c:pt idx="549">
                  <c:v>6.9909377502794001</c:v>
                </c:pt>
                <c:pt idx="550">
                  <c:v>6.9935072109014902</c:v>
                </c:pt>
                <c:pt idx="551">
                  <c:v>6.9947556698347499</c:v>
                </c:pt>
                <c:pt idx="552">
                  <c:v>6.9955655264202496</c:v>
                </c:pt>
                <c:pt idx="553">
                  <c:v>6.9957279657821099</c:v>
                </c:pt>
                <c:pt idx="554">
                  <c:v>7</c:v>
                </c:pt>
                <c:pt idx="555">
                  <c:v>7</c:v>
                </c:pt>
                <c:pt idx="556">
                  <c:v>7</c:v>
                </c:pt>
                <c:pt idx="557">
                  <c:v>7</c:v>
                </c:pt>
                <c:pt idx="558">
                  <c:v>7.00047963045545</c:v>
                </c:pt>
                <c:pt idx="559">
                  <c:v>7.0005826059548202</c:v>
                </c:pt>
                <c:pt idx="560">
                  <c:v>7.0007516340990401</c:v>
                </c:pt>
                <c:pt idx="561">
                  <c:v>7.0016207988690802</c:v>
                </c:pt>
                <c:pt idx="562">
                  <c:v>7.0020655357981898</c:v>
                </c:pt>
                <c:pt idx="563">
                  <c:v>7.0030294705536198</c:v>
                </c:pt>
                <c:pt idx="564">
                  <c:v>7.0038641780207502</c:v>
                </c:pt>
                <c:pt idx="565">
                  <c:v>7.0054575657897704</c:v>
                </c:pt>
                <c:pt idx="566">
                  <c:v>7.00560944536028</c:v>
                </c:pt>
                <c:pt idx="567">
                  <c:v>7.00717155042347</c:v>
                </c:pt>
                <c:pt idx="568">
                  <c:v>7.00767657005232</c:v>
                </c:pt>
                <c:pt idx="569">
                  <c:v>7.0098472317073703</c:v>
                </c:pt>
                <c:pt idx="570">
                  <c:v>7.0128372247051702</c:v>
                </c:pt>
                <c:pt idx="571">
                  <c:v>7.0138665467993899</c:v>
                </c:pt>
                <c:pt idx="572">
                  <c:v>7.0140896847481304</c:v>
                </c:pt>
                <c:pt idx="573">
                  <c:v>7.0144107752285896</c:v>
                </c:pt>
                <c:pt idx="574">
                  <c:v>7.0144145562936897</c:v>
                </c:pt>
                <c:pt idx="575">
                  <c:v>7.0158746926250197</c:v>
                </c:pt>
                <c:pt idx="576">
                  <c:v>7.0162980496236997</c:v>
                </c:pt>
                <c:pt idx="577">
                  <c:v>7.0170333392987798</c:v>
                </c:pt>
                <c:pt idx="578">
                  <c:v>7.0170333392987798</c:v>
                </c:pt>
                <c:pt idx="579">
                  <c:v>7.0174247378142098</c:v>
                </c:pt>
                <c:pt idx="580">
                  <c:v>7.0180539838446796</c:v>
                </c:pt>
                <c:pt idx="581">
                  <c:v>7.0182721080362596</c:v>
                </c:pt>
                <c:pt idx="582">
                  <c:v>7.0188172932000601</c:v>
                </c:pt>
                <c:pt idx="583">
                  <c:v>7.0188384193407298</c:v>
                </c:pt>
                <c:pt idx="584">
                  <c:v>7.0196354710013198</c:v>
                </c:pt>
                <c:pt idx="585">
                  <c:v>7.0210369383875104</c:v>
                </c:pt>
                <c:pt idx="586">
                  <c:v>7.0212694500263204</c:v>
                </c:pt>
                <c:pt idx="587">
                  <c:v>7.0227994045116899</c:v>
                </c:pt>
                <c:pt idx="588">
                  <c:v>7.0229033606595603</c:v>
                </c:pt>
                <c:pt idx="589">
                  <c:v>7.0241328346023097</c:v>
                </c:pt>
                <c:pt idx="590">
                  <c:v>7.0248591316862399</c:v>
                </c:pt>
                <c:pt idx="591">
                  <c:v>7.0265055227197504</c:v>
                </c:pt>
                <c:pt idx="592">
                  <c:v>7.0274325847554397</c:v>
                </c:pt>
                <c:pt idx="593">
                  <c:v>7.0274514613339703</c:v>
                </c:pt>
                <c:pt idx="594">
                  <c:v>7.0280786510239697</c:v>
                </c:pt>
                <c:pt idx="595">
                  <c:v>7.0285824352248296</c:v>
                </c:pt>
                <c:pt idx="596">
                  <c:v>7.0288493479572702</c:v>
                </c:pt>
                <c:pt idx="597">
                  <c:v>7.0292299208943501</c:v>
                </c:pt>
                <c:pt idx="598">
                  <c:v>7.0293837776852097</c:v>
                </c:pt>
                <c:pt idx="599">
                  <c:v>7.0301687350090702</c:v>
                </c:pt>
                <c:pt idx="600">
                  <c:v>7.0304065333126502</c:v>
                </c:pt>
                <c:pt idx="601">
                  <c:v>7.03454086707782</c:v>
                </c:pt>
                <c:pt idx="602">
                  <c:v>7.0348590566911398</c:v>
                </c:pt>
                <c:pt idx="603">
                  <c:v>7.0353810224215501</c:v>
                </c:pt>
                <c:pt idx="604">
                  <c:v>7.0375797091305001</c:v>
                </c:pt>
                <c:pt idx="605">
                  <c:v>7.0397897503103897</c:v>
                </c:pt>
                <c:pt idx="606">
                  <c:v>7.0413926851582298</c:v>
                </c:pt>
                <c:pt idx="607">
                  <c:v>7.0413926851582298</c:v>
                </c:pt>
                <c:pt idx="608">
                  <c:v>7.0413926851582298</c:v>
                </c:pt>
                <c:pt idx="609">
                  <c:v>7.0413926851582298</c:v>
                </c:pt>
                <c:pt idx="610">
                  <c:v>7.0448363355433701</c:v>
                </c:pt>
                <c:pt idx="611">
                  <c:v>7.0452498468289599</c:v>
                </c:pt>
                <c:pt idx="612">
                  <c:v>7.0457521704206902</c:v>
                </c:pt>
                <c:pt idx="613">
                  <c:v>7.0461864050679104</c:v>
                </c:pt>
                <c:pt idx="614">
                  <c:v>7.0463331614009803</c:v>
                </c:pt>
                <c:pt idx="615">
                  <c:v>7.0465298518797201</c:v>
                </c:pt>
                <c:pt idx="616">
                  <c:v>7.0467994540480898</c:v>
                </c:pt>
                <c:pt idx="617">
                  <c:v>7.0483046178590198</c:v>
                </c:pt>
                <c:pt idx="618">
                  <c:v>7.0493353438847599</c:v>
                </c:pt>
                <c:pt idx="619">
                  <c:v>7.0494944096738301</c:v>
                </c:pt>
                <c:pt idx="620">
                  <c:v>7.0496944769676304</c:v>
                </c:pt>
                <c:pt idx="621">
                  <c:v>7.0516913308929698</c:v>
                </c:pt>
                <c:pt idx="622">
                  <c:v>7.0528348243585404</c:v>
                </c:pt>
                <c:pt idx="623">
                  <c:v>7.0531418151074901</c:v>
                </c:pt>
                <c:pt idx="624">
                  <c:v>7.0546519631484497</c:v>
                </c:pt>
                <c:pt idx="625">
                  <c:v>7.0575657710562902</c:v>
                </c:pt>
                <c:pt idx="626">
                  <c:v>7.0594152705773103</c:v>
                </c:pt>
                <c:pt idx="627">
                  <c:v>7.0607790647080897</c:v>
                </c:pt>
                <c:pt idx="628">
                  <c:v>7.0622286519581596</c:v>
                </c:pt>
                <c:pt idx="629">
                  <c:v>7.0629881134227404</c:v>
                </c:pt>
                <c:pt idx="630">
                  <c:v>7.0640161694434704</c:v>
                </c:pt>
                <c:pt idx="631">
                  <c:v>7.0660370700901698</c:v>
                </c:pt>
                <c:pt idx="632">
                  <c:v>7.0688755451014798</c:v>
                </c:pt>
                <c:pt idx="633">
                  <c:v>7.0698334598573496</c:v>
                </c:pt>
                <c:pt idx="634">
                  <c:v>7.0708672603793303</c:v>
                </c:pt>
                <c:pt idx="635">
                  <c:v>7.0721071563866902</c:v>
                </c:pt>
                <c:pt idx="636">
                  <c:v>7.07312040833982</c:v>
                </c:pt>
                <c:pt idx="637">
                  <c:v>7.0737261932305104</c:v>
                </c:pt>
                <c:pt idx="638">
                  <c:v>7.0772935418878502</c:v>
                </c:pt>
                <c:pt idx="639">
                  <c:v>7.0791812460476304</c:v>
                </c:pt>
                <c:pt idx="640">
                  <c:v>7.0791812460476304</c:v>
                </c:pt>
                <c:pt idx="641">
                  <c:v>7.0791812460476304</c:v>
                </c:pt>
                <c:pt idx="642">
                  <c:v>7.0791812460476304</c:v>
                </c:pt>
                <c:pt idx="643">
                  <c:v>7.0791812460476304</c:v>
                </c:pt>
                <c:pt idx="644">
                  <c:v>7.0794370425339004</c:v>
                </c:pt>
                <c:pt idx="645">
                  <c:v>7.0799504238525204</c:v>
                </c:pt>
                <c:pt idx="646">
                  <c:v>7.0804875553955</c:v>
                </c:pt>
                <c:pt idx="647">
                  <c:v>7.0819749245740402</c:v>
                </c:pt>
                <c:pt idx="648">
                  <c:v>7.0863598306747502</c:v>
                </c:pt>
                <c:pt idx="649">
                  <c:v>7.0865743618709098</c:v>
                </c:pt>
                <c:pt idx="650">
                  <c:v>7.0875197688344196</c:v>
                </c:pt>
                <c:pt idx="651">
                  <c:v>7.0892532160076502</c:v>
                </c:pt>
                <c:pt idx="652">
                  <c:v>7.0898933888610296</c:v>
                </c:pt>
                <c:pt idx="653">
                  <c:v>7.0904221083454901</c:v>
                </c:pt>
                <c:pt idx="654">
                  <c:v>7.0914077805393401</c:v>
                </c:pt>
                <c:pt idx="655">
                  <c:v>7.0916284496166497</c:v>
                </c:pt>
                <c:pt idx="656">
                  <c:v>7.0924543033281697</c:v>
                </c:pt>
                <c:pt idx="657">
                  <c:v>7.0926000568509702</c:v>
                </c:pt>
                <c:pt idx="658">
                  <c:v>7.0926996661402502</c:v>
                </c:pt>
                <c:pt idx="659">
                  <c:v>7.0933736299206496</c:v>
                </c:pt>
                <c:pt idx="660">
                  <c:v>7.0934216851622303</c:v>
                </c:pt>
                <c:pt idx="661">
                  <c:v>7.09631114249538</c:v>
                </c:pt>
                <c:pt idx="662">
                  <c:v>7.0971249529508302</c:v>
                </c:pt>
                <c:pt idx="663">
                  <c:v>7.09804731218731</c:v>
                </c:pt>
                <c:pt idx="664">
                  <c:v>7.1003705451175598</c:v>
                </c:pt>
                <c:pt idx="665">
                  <c:v>7.1015321755816103</c:v>
                </c:pt>
                <c:pt idx="666">
                  <c:v>7.10172291907997</c:v>
                </c:pt>
                <c:pt idx="667">
                  <c:v>7.1028211731994704</c:v>
                </c:pt>
                <c:pt idx="668">
                  <c:v>7.10599363448289</c:v>
                </c:pt>
                <c:pt idx="669">
                  <c:v>7.1072099696478697</c:v>
                </c:pt>
                <c:pt idx="670">
                  <c:v>7.1081526202881999</c:v>
                </c:pt>
                <c:pt idx="671">
                  <c:v>7.1106836289498503</c:v>
                </c:pt>
                <c:pt idx="672">
                  <c:v>7.1113947987021797</c:v>
                </c:pt>
                <c:pt idx="673">
                  <c:v>7.1139433523068396</c:v>
                </c:pt>
                <c:pt idx="674">
                  <c:v>7.1139433523068396</c:v>
                </c:pt>
                <c:pt idx="675">
                  <c:v>7.1139433523068396</c:v>
                </c:pt>
                <c:pt idx="676">
                  <c:v>7.1139853432124402</c:v>
                </c:pt>
                <c:pt idx="677">
                  <c:v>7.1141955373530203</c:v>
                </c:pt>
                <c:pt idx="678">
                  <c:v>7.1142415100230396</c:v>
                </c:pt>
                <c:pt idx="679">
                  <c:v>7.1159712089783298</c:v>
                </c:pt>
                <c:pt idx="680">
                  <c:v>7.11700599663597</c:v>
                </c:pt>
                <c:pt idx="681">
                  <c:v>7.11727129565576</c:v>
                </c:pt>
                <c:pt idx="682">
                  <c:v>7.1173267226815504</c:v>
                </c:pt>
                <c:pt idx="683">
                  <c:v>7.1176175323158404</c:v>
                </c:pt>
                <c:pt idx="684">
                  <c:v>7.1182596322781704</c:v>
                </c:pt>
                <c:pt idx="685">
                  <c:v>7.1204503700106496</c:v>
                </c:pt>
                <c:pt idx="686">
                  <c:v>7.1216078010436004</c:v>
                </c:pt>
                <c:pt idx="687">
                  <c:v>7.1228697119436903</c:v>
                </c:pt>
                <c:pt idx="688">
                  <c:v>7.12549326962937</c:v>
                </c:pt>
                <c:pt idx="689">
                  <c:v>7.1260806337425002</c:v>
                </c:pt>
                <c:pt idx="690">
                  <c:v>7.12681865314131</c:v>
                </c:pt>
                <c:pt idx="691">
                  <c:v>7.1269731612607998</c:v>
                </c:pt>
                <c:pt idx="692">
                  <c:v>7.1271680581475403</c:v>
                </c:pt>
                <c:pt idx="693">
                  <c:v>7.1274921523699204</c:v>
                </c:pt>
                <c:pt idx="694">
                  <c:v>7.1310354394520497</c:v>
                </c:pt>
                <c:pt idx="695">
                  <c:v>7.1319769217517699</c:v>
                </c:pt>
                <c:pt idx="696">
                  <c:v>7.1321311757203603</c:v>
                </c:pt>
                <c:pt idx="697">
                  <c:v>7.1334402548385496</c:v>
                </c:pt>
                <c:pt idx="698">
                  <c:v>7.1341794990596199</c:v>
                </c:pt>
                <c:pt idx="699">
                  <c:v>7.1349510051234999</c:v>
                </c:pt>
                <c:pt idx="700">
                  <c:v>7.13605158737984</c:v>
                </c:pt>
                <c:pt idx="701">
                  <c:v>7.1361421266469502</c:v>
                </c:pt>
                <c:pt idx="702">
                  <c:v>7.1367205671564102</c:v>
                </c:pt>
                <c:pt idx="703">
                  <c:v>7.1399343138182401</c:v>
                </c:pt>
                <c:pt idx="704">
                  <c:v>7.14086937527488</c:v>
                </c:pt>
                <c:pt idx="705">
                  <c:v>7.1409832442877699</c:v>
                </c:pt>
                <c:pt idx="706">
                  <c:v>7.1415751833008203</c:v>
                </c:pt>
                <c:pt idx="707">
                  <c:v>7.14612803567824</c:v>
                </c:pt>
                <c:pt idx="708">
                  <c:v>7.14612803567824</c:v>
                </c:pt>
                <c:pt idx="709">
                  <c:v>7.14612803567824</c:v>
                </c:pt>
                <c:pt idx="710">
                  <c:v>7.14612803567824</c:v>
                </c:pt>
                <c:pt idx="711">
                  <c:v>7.1464639255984297</c:v>
                </c:pt>
                <c:pt idx="712">
                  <c:v>7.1464832053365503</c:v>
                </c:pt>
                <c:pt idx="713">
                  <c:v>7.1495049752895099</c:v>
                </c:pt>
                <c:pt idx="714">
                  <c:v>7.1495274138837397</c:v>
                </c:pt>
                <c:pt idx="715">
                  <c:v>7.1505722476690003</c:v>
                </c:pt>
                <c:pt idx="716">
                  <c:v>7.1534184850377098</c:v>
                </c:pt>
                <c:pt idx="717">
                  <c:v>7.15680737982062</c:v>
                </c:pt>
                <c:pt idx="718">
                  <c:v>7.1570949471654499</c:v>
                </c:pt>
                <c:pt idx="719">
                  <c:v>7.1575723530574598</c:v>
                </c:pt>
                <c:pt idx="720">
                  <c:v>7.1576133216612403</c:v>
                </c:pt>
                <c:pt idx="721">
                  <c:v>7.1583624920952502</c:v>
                </c:pt>
                <c:pt idx="722">
                  <c:v>7.1583624920952502</c:v>
                </c:pt>
                <c:pt idx="723">
                  <c:v>7.1583624920952502</c:v>
                </c:pt>
                <c:pt idx="724">
                  <c:v>7.1593040405433301</c:v>
                </c:pt>
                <c:pt idx="725">
                  <c:v>7.1601682929585104</c:v>
                </c:pt>
                <c:pt idx="726">
                  <c:v>7.1613680022349797</c:v>
                </c:pt>
                <c:pt idx="727">
                  <c:v>7.1632814753937497</c:v>
                </c:pt>
                <c:pt idx="728">
                  <c:v>7.1633964448229399</c:v>
                </c:pt>
                <c:pt idx="729">
                  <c:v>7.1649095558676601</c:v>
                </c:pt>
                <c:pt idx="730">
                  <c:v>7.1661638011048101</c:v>
                </c:pt>
                <c:pt idx="731">
                  <c:v>7.1665507640433201</c:v>
                </c:pt>
                <c:pt idx="732">
                  <c:v>7.1673893566634499</c:v>
                </c:pt>
                <c:pt idx="733">
                  <c:v>7.16757417204043</c:v>
                </c:pt>
                <c:pt idx="734">
                  <c:v>7.1676656055999102</c:v>
                </c:pt>
                <c:pt idx="735">
                  <c:v>7.1697530583373901</c:v>
                </c:pt>
                <c:pt idx="736">
                  <c:v>7.1708967879871199</c:v>
                </c:pt>
                <c:pt idx="737">
                  <c:v>7.1709169468431</c:v>
                </c:pt>
                <c:pt idx="738">
                  <c:v>7.1710849497447002</c:v>
                </c:pt>
                <c:pt idx="739">
                  <c:v>7.17223835612507</c:v>
                </c:pt>
                <c:pt idx="740">
                  <c:v>7.1731692752151899</c:v>
                </c:pt>
                <c:pt idx="741">
                  <c:v>7.1755119583215299</c:v>
                </c:pt>
                <c:pt idx="742">
                  <c:v>7.1760912590556796</c:v>
                </c:pt>
                <c:pt idx="743">
                  <c:v>7.1760912590556796</c:v>
                </c:pt>
                <c:pt idx="744">
                  <c:v>7.1763225605971197</c:v>
                </c:pt>
                <c:pt idx="745">
                  <c:v>7.1763274799526702</c:v>
                </c:pt>
                <c:pt idx="746">
                  <c:v>7.1781568813006302</c:v>
                </c:pt>
                <c:pt idx="747">
                  <c:v>7.1794550981779901</c:v>
                </c:pt>
                <c:pt idx="748">
                  <c:v>7.1799621376566201</c:v>
                </c:pt>
                <c:pt idx="749">
                  <c:v>7.1805903275559304</c:v>
                </c:pt>
                <c:pt idx="750">
                  <c:v>7.1812518015648701</c:v>
                </c:pt>
                <c:pt idx="751">
                  <c:v>7.18184358794477</c:v>
                </c:pt>
                <c:pt idx="752">
                  <c:v>7.1832698436828002</c:v>
                </c:pt>
                <c:pt idx="753">
                  <c:v>7.1848302125635604</c:v>
                </c:pt>
                <c:pt idx="754">
                  <c:v>7.1866427000304798</c:v>
                </c:pt>
                <c:pt idx="755">
                  <c:v>7.1866618020267596</c:v>
                </c:pt>
                <c:pt idx="756">
                  <c:v>7.1873821475109398</c:v>
                </c:pt>
                <c:pt idx="757">
                  <c:v>7.18752072083646</c:v>
                </c:pt>
                <c:pt idx="758">
                  <c:v>7.1882868845930998</c:v>
                </c:pt>
                <c:pt idx="759">
                  <c:v>7.1883990527715298</c:v>
                </c:pt>
                <c:pt idx="760">
                  <c:v>7.1885575025216397</c:v>
                </c:pt>
                <c:pt idx="761">
                  <c:v>7.1888484762560196</c:v>
                </c:pt>
                <c:pt idx="762">
                  <c:v>7.1895838720444702</c:v>
                </c:pt>
                <c:pt idx="763">
                  <c:v>7.18973728880301</c:v>
                </c:pt>
                <c:pt idx="764">
                  <c:v>7.1908923605282098</c:v>
                </c:pt>
                <c:pt idx="765">
                  <c:v>7.1933624208124201</c:v>
                </c:pt>
                <c:pt idx="766">
                  <c:v>7.1958996524092296</c:v>
                </c:pt>
                <c:pt idx="767">
                  <c:v>7.1982486581498097</c:v>
                </c:pt>
                <c:pt idx="768">
                  <c:v>7.1985248268961897</c:v>
                </c:pt>
                <c:pt idx="769">
                  <c:v>7.1998540886209899</c:v>
                </c:pt>
                <c:pt idx="770">
                  <c:v>7.2003460626527298</c:v>
                </c:pt>
                <c:pt idx="771">
                  <c:v>7.2024355936702902</c:v>
                </c:pt>
                <c:pt idx="772">
                  <c:v>7.2039194823338502</c:v>
                </c:pt>
                <c:pt idx="773">
                  <c:v>7.2074687761979099</c:v>
                </c:pt>
                <c:pt idx="774">
                  <c:v>7.2082691363588003</c:v>
                </c:pt>
                <c:pt idx="775">
                  <c:v>7.2088275616329804</c:v>
                </c:pt>
                <c:pt idx="776">
                  <c:v>7.2089505744394096</c:v>
                </c:pt>
                <c:pt idx="777">
                  <c:v>7.2119471038737002</c:v>
                </c:pt>
                <c:pt idx="778">
                  <c:v>7.2141634856482204</c:v>
                </c:pt>
                <c:pt idx="779">
                  <c:v>7.2172490984996696</c:v>
                </c:pt>
                <c:pt idx="780">
                  <c:v>7.2179958466857403</c:v>
                </c:pt>
                <c:pt idx="781">
                  <c:v>7.2187842736644301</c:v>
                </c:pt>
                <c:pt idx="782">
                  <c:v>7.2192239488206003</c:v>
                </c:pt>
                <c:pt idx="783">
                  <c:v>7.2202588353139099</c:v>
                </c:pt>
                <c:pt idx="784">
                  <c:v>7.2209715013837403</c:v>
                </c:pt>
                <c:pt idx="785">
                  <c:v>7.2219748070081096</c:v>
                </c:pt>
                <c:pt idx="786">
                  <c:v>7.2227164711475798</c:v>
                </c:pt>
                <c:pt idx="787">
                  <c:v>7.2227909449651104</c:v>
                </c:pt>
                <c:pt idx="788">
                  <c:v>7.2242004941429201</c:v>
                </c:pt>
                <c:pt idx="789">
                  <c:v>7.2253092817258597</c:v>
                </c:pt>
                <c:pt idx="790">
                  <c:v>7.22607237464128</c:v>
                </c:pt>
                <c:pt idx="791">
                  <c:v>7.22631397574402</c:v>
                </c:pt>
                <c:pt idx="792">
                  <c:v>7.2267577174456603</c:v>
                </c:pt>
                <c:pt idx="793">
                  <c:v>7.2269498545003099</c:v>
                </c:pt>
                <c:pt idx="794">
                  <c:v>7.2271838382939499</c:v>
                </c:pt>
                <c:pt idx="795">
                  <c:v>7.2278867046136703</c:v>
                </c:pt>
                <c:pt idx="796">
                  <c:v>7.2286344604051003</c:v>
                </c:pt>
                <c:pt idx="797">
                  <c:v>7.2286617037698999</c:v>
                </c:pt>
                <c:pt idx="798">
                  <c:v>7.22867963420458</c:v>
                </c:pt>
                <c:pt idx="799">
                  <c:v>7.2289850561097202</c:v>
                </c:pt>
                <c:pt idx="800">
                  <c:v>7.2292157686196798</c:v>
                </c:pt>
                <c:pt idx="801">
                  <c:v>7.2297959415941397</c:v>
                </c:pt>
                <c:pt idx="802">
                  <c:v>7.2299401924295097</c:v>
                </c:pt>
                <c:pt idx="803">
                  <c:v>7.2302419946354899</c:v>
                </c:pt>
                <c:pt idx="804">
                  <c:v>7.2304489213782697</c:v>
                </c:pt>
                <c:pt idx="805">
                  <c:v>7.2304489213782697</c:v>
                </c:pt>
                <c:pt idx="806">
                  <c:v>7.2304489213782697</c:v>
                </c:pt>
                <c:pt idx="807">
                  <c:v>7.2324921126541497</c:v>
                </c:pt>
                <c:pt idx="808">
                  <c:v>7.23289585552779</c:v>
                </c:pt>
                <c:pt idx="809">
                  <c:v>7.2339424500992999</c:v>
                </c:pt>
                <c:pt idx="810">
                  <c:v>7.2346280448504698</c:v>
                </c:pt>
                <c:pt idx="811">
                  <c:v>7.2353574981888302</c:v>
                </c:pt>
                <c:pt idx="812">
                  <c:v>7.2355518022327798</c:v>
                </c:pt>
                <c:pt idx="813">
                  <c:v>7.2359847213397703</c:v>
                </c:pt>
                <c:pt idx="814">
                  <c:v>7.2373826825457099</c:v>
                </c:pt>
                <c:pt idx="815">
                  <c:v>7.2375519313526899</c:v>
                </c:pt>
                <c:pt idx="816">
                  <c:v>7.2377020206926996</c:v>
                </c:pt>
                <c:pt idx="817">
                  <c:v>7.2378547957012396</c:v>
                </c:pt>
                <c:pt idx="818">
                  <c:v>7.2379769117449602</c:v>
                </c:pt>
                <c:pt idx="819">
                  <c:v>7.2380684197689504</c:v>
                </c:pt>
                <c:pt idx="820">
                  <c:v>7.2400529206112898</c:v>
                </c:pt>
                <c:pt idx="821">
                  <c:v>7.2411727867700497</c:v>
                </c:pt>
                <c:pt idx="822">
                  <c:v>7.24135127814169</c:v>
                </c:pt>
                <c:pt idx="823">
                  <c:v>7.2414595382915499</c:v>
                </c:pt>
                <c:pt idx="824">
                  <c:v>7.2420447368429004</c:v>
                </c:pt>
                <c:pt idx="825">
                  <c:v>7.24303804868629</c:v>
                </c:pt>
                <c:pt idx="826">
                  <c:v>7.2432208605897701</c:v>
                </c:pt>
                <c:pt idx="827">
                  <c:v>7.2432493869937202</c:v>
                </c:pt>
                <c:pt idx="828">
                  <c:v>7.2433334173703603</c:v>
                </c:pt>
                <c:pt idx="829">
                  <c:v>7.2447797700391101</c:v>
                </c:pt>
                <c:pt idx="830">
                  <c:v>7.2455126678141504</c:v>
                </c:pt>
                <c:pt idx="831">
                  <c:v>7.2461595313729701</c:v>
                </c:pt>
                <c:pt idx="832">
                  <c:v>7.2468655571860197</c:v>
                </c:pt>
                <c:pt idx="833">
                  <c:v>7.2478180458243902</c:v>
                </c:pt>
                <c:pt idx="834">
                  <c:v>7.2481978391351696</c:v>
                </c:pt>
                <c:pt idx="835">
                  <c:v>7.2492702852810096</c:v>
                </c:pt>
                <c:pt idx="836">
                  <c:v>7.2495091031722598</c:v>
                </c:pt>
                <c:pt idx="837">
                  <c:v>7.2496570481248197</c:v>
                </c:pt>
                <c:pt idx="838">
                  <c:v>7.2504200023088901</c:v>
                </c:pt>
                <c:pt idx="839">
                  <c:v>7.2506046358053897</c:v>
                </c:pt>
                <c:pt idx="840">
                  <c:v>7.2521014154401602</c:v>
                </c:pt>
                <c:pt idx="841">
                  <c:v>7.2521924983582204</c:v>
                </c:pt>
                <c:pt idx="842">
                  <c:v>7.2549320054208302</c:v>
                </c:pt>
                <c:pt idx="843">
                  <c:v>7.2549534468905401</c:v>
                </c:pt>
                <c:pt idx="844">
                  <c:v>7.25527250510331</c:v>
                </c:pt>
                <c:pt idx="845">
                  <c:v>7.2556653638676396</c:v>
                </c:pt>
                <c:pt idx="846">
                  <c:v>7.2574429121836399</c:v>
                </c:pt>
                <c:pt idx="847">
                  <c:v>7.2582603316097698</c:v>
                </c:pt>
                <c:pt idx="848">
                  <c:v>7.2599666197020403</c:v>
                </c:pt>
                <c:pt idx="849">
                  <c:v>7.2600092937527396</c:v>
                </c:pt>
                <c:pt idx="850">
                  <c:v>7.26134412780128</c:v>
                </c:pt>
                <c:pt idx="851">
                  <c:v>7.2628579255983396</c:v>
                </c:pt>
                <c:pt idx="852">
                  <c:v>7.2635113004651499</c:v>
                </c:pt>
                <c:pt idx="853">
                  <c:v>7.2650512171711199</c:v>
                </c:pt>
                <c:pt idx="854">
                  <c:v>7.2655724617431199</c:v>
                </c:pt>
                <c:pt idx="855">
                  <c:v>7.2664593710526901</c:v>
                </c:pt>
                <c:pt idx="856">
                  <c:v>7.2669923864458896</c:v>
                </c:pt>
                <c:pt idx="857">
                  <c:v>7.2679970656727697</c:v>
                </c:pt>
                <c:pt idx="858">
                  <c:v>7.26840150390208</c:v>
                </c:pt>
                <c:pt idx="859">
                  <c:v>7.2686736184532998</c:v>
                </c:pt>
                <c:pt idx="860">
                  <c:v>7.2699396506692899</c:v>
                </c:pt>
                <c:pt idx="861">
                  <c:v>7.2701293681529497</c:v>
                </c:pt>
                <c:pt idx="862">
                  <c:v>7.2703920838537304</c:v>
                </c:pt>
                <c:pt idx="863">
                  <c:v>7.2707630089283404</c:v>
                </c:pt>
                <c:pt idx="864">
                  <c:v>7.2709588134246701</c:v>
                </c:pt>
                <c:pt idx="865">
                  <c:v>7.27098699436955</c:v>
                </c:pt>
                <c:pt idx="866">
                  <c:v>7.2723099042941302</c:v>
                </c:pt>
                <c:pt idx="867">
                  <c:v>7.27300696996996</c:v>
                </c:pt>
                <c:pt idx="868">
                  <c:v>7.2731387421466698</c:v>
                </c:pt>
                <c:pt idx="869">
                  <c:v>7.2744977595488001</c:v>
                </c:pt>
                <c:pt idx="870">
                  <c:v>7.2765081034714099</c:v>
                </c:pt>
                <c:pt idx="871">
                  <c:v>7.2771247115289199</c:v>
                </c:pt>
                <c:pt idx="872">
                  <c:v>7.2775731170884699</c:v>
                </c:pt>
                <c:pt idx="873">
                  <c:v>7.2787471550605796</c:v>
                </c:pt>
                <c:pt idx="874">
                  <c:v>7.2787536009528297</c:v>
                </c:pt>
                <c:pt idx="875">
                  <c:v>7.2816105497216803</c:v>
                </c:pt>
                <c:pt idx="876">
                  <c:v>7.2822250174994201</c:v>
                </c:pt>
                <c:pt idx="877">
                  <c:v>7.2826221355329599</c:v>
                </c:pt>
                <c:pt idx="878">
                  <c:v>7.2828479008982603</c:v>
                </c:pt>
                <c:pt idx="879">
                  <c:v>7.2829395053301802</c:v>
                </c:pt>
                <c:pt idx="880">
                  <c:v>7.2834127059315401</c:v>
                </c:pt>
                <c:pt idx="881">
                  <c:v>7.2845632129347599</c:v>
                </c:pt>
                <c:pt idx="882">
                  <c:v>7.2849112826348996</c:v>
                </c:pt>
                <c:pt idx="883">
                  <c:v>7.2854425545962496</c:v>
                </c:pt>
                <c:pt idx="884">
                  <c:v>7.2855573090077703</c:v>
                </c:pt>
                <c:pt idx="885">
                  <c:v>7.2860551121152097</c:v>
                </c:pt>
                <c:pt idx="886">
                  <c:v>7.2867161828132003</c:v>
                </c:pt>
                <c:pt idx="887">
                  <c:v>7.2880924979425803</c:v>
                </c:pt>
                <c:pt idx="888">
                  <c:v>7.2882997859564398</c:v>
                </c:pt>
                <c:pt idx="889">
                  <c:v>7.2894118321857704</c:v>
                </c:pt>
                <c:pt idx="890">
                  <c:v>7.2895467249379298</c:v>
                </c:pt>
                <c:pt idx="891">
                  <c:v>7.2896054277753803</c:v>
                </c:pt>
                <c:pt idx="892">
                  <c:v>7.2901245566842698</c:v>
                </c:pt>
                <c:pt idx="893">
                  <c:v>7.2913749340842298</c:v>
                </c:pt>
                <c:pt idx="894">
                  <c:v>7.2922247833004503</c:v>
                </c:pt>
                <c:pt idx="895">
                  <c:v>7.29291498980312</c:v>
                </c:pt>
                <c:pt idx="896">
                  <c:v>7.2940896155758601</c:v>
                </c:pt>
                <c:pt idx="897">
                  <c:v>7.2943315298955502</c:v>
                </c:pt>
                <c:pt idx="898">
                  <c:v>7.2944918862551402</c:v>
                </c:pt>
                <c:pt idx="899">
                  <c:v>7.2961746211488103</c:v>
                </c:pt>
                <c:pt idx="900">
                  <c:v>7.29666519026153</c:v>
                </c:pt>
                <c:pt idx="901">
                  <c:v>7.2973217724663701</c:v>
                </c:pt>
                <c:pt idx="902">
                  <c:v>7.2975305476356302</c:v>
                </c:pt>
                <c:pt idx="903">
                  <c:v>7.2976506436720596</c:v>
                </c:pt>
                <c:pt idx="904">
                  <c:v>7.2982102597347804</c:v>
                </c:pt>
                <c:pt idx="905">
                  <c:v>7.2989700146411902</c:v>
                </c:pt>
                <c:pt idx="906">
                  <c:v>7.2993772523790597</c:v>
                </c:pt>
                <c:pt idx="907">
                  <c:v>7.3010299956639804</c:v>
                </c:pt>
                <c:pt idx="908">
                  <c:v>7.3010299956639804</c:v>
                </c:pt>
                <c:pt idx="909">
                  <c:v>7.3027641410369899</c:v>
                </c:pt>
                <c:pt idx="910">
                  <c:v>7.3035705343339599</c:v>
                </c:pt>
                <c:pt idx="911">
                  <c:v>7.3040343652550499</c:v>
                </c:pt>
                <c:pt idx="912">
                  <c:v>7.3044648484913699</c:v>
                </c:pt>
                <c:pt idx="913">
                  <c:v>7.3055962682718398</c:v>
                </c:pt>
                <c:pt idx="914">
                  <c:v>7.3057184296198203</c:v>
                </c:pt>
                <c:pt idx="915">
                  <c:v>7.3065745921153704</c:v>
                </c:pt>
                <c:pt idx="916">
                  <c:v>7.3069782557343803</c:v>
                </c:pt>
                <c:pt idx="917">
                  <c:v>7.3083970872555302</c:v>
                </c:pt>
                <c:pt idx="918">
                  <c:v>7.3085805045672902</c:v>
                </c:pt>
                <c:pt idx="919">
                  <c:v>7.3096301674259001</c:v>
                </c:pt>
                <c:pt idx="920">
                  <c:v>7.3099826331589197</c:v>
                </c:pt>
                <c:pt idx="921">
                  <c:v>7.31012780934135</c:v>
                </c:pt>
                <c:pt idx="922">
                  <c:v>7.3108053437448497</c:v>
                </c:pt>
                <c:pt idx="923">
                  <c:v>7.3123718987995296</c:v>
                </c:pt>
                <c:pt idx="924">
                  <c:v>7.3131567367085299</c:v>
                </c:pt>
                <c:pt idx="925">
                  <c:v>7.3144439008476096</c:v>
                </c:pt>
                <c:pt idx="926">
                  <c:v>7.3148217660274302</c:v>
                </c:pt>
                <c:pt idx="927">
                  <c:v>7.3151181878798601</c:v>
                </c:pt>
                <c:pt idx="928">
                  <c:v>7.3161908565134404</c:v>
                </c:pt>
                <c:pt idx="929">
                  <c:v>7.3163782437937899</c:v>
                </c:pt>
                <c:pt idx="930">
                  <c:v>7.3173657323433297</c:v>
                </c:pt>
                <c:pt idx="931">
                  <c:v>7.3179974967753596</c:v>
                </c:pt>
                <c:pt idx="932">
                  <c:v>7.3203221916963299</c:v>
                </c:pt>
                <c:pt idx="933">
                  <c:v>7.32046752441219</c:v>
                </c:pt>
                <c:pt idx="934">
                  <c:v>7.3215289212177996</c:v>
                </c:pt>
                <c:pt idx="935">
                  <c:v>7.3222192947339204</c:v>
                </c:pt>
                <c:pt idx="936">
                  <c:v>7.3222516174489396</c:v>
                </c:pt>
                <c:pt idx="937">
                  <c:v>7.3224091019811599</c:v>
                </c:pt>
                <c:pt idx="938">
                  <c:v>7.3228135611962797</c:v>
                </c:pt>
                <c:pt idx="939">
                  <c:v>7.32323256163839</c:v>
                </c:pt>
                <c:pt idx="940">
                  <c:v>7.3244418594551499</c:v>
                </c:pt>
                <c:pt idx="941">
                  <c:v>7.3248219008319397</c:v>
                </c:pt>
                <c:pt idx="942">
                  <c:v>7.3249629409303196</c:v>
                </c:pt>
                <c:pt idx="943">
                  <c:v>7.3252863257102403</c:v>
                </c:pt>
                <c:pt idx="944">
                  <c:v>7.3256141483779302</c:v>
                </c:pt>
                <c:pt idx="945">
                  <c:v>7.32573240759627</c:v>
                </c:pt>
                <c:pt idx="946">
                  <c:v>7.3280637381623004</c:v>
                </c:pt>
                <c:pt idx="947">
                  <c:v>7.3299744063946903</c:v>
                </c:pt>
                <c:pt idx="948">
                  <c:v>7.3304137733491901</c:v>
                </c:pt>
                <c:pt idx="949">
                  <c:v>7.3305969501613699</c:v>
                </c:pt>
                <c:pt idx="950">
                  <c:v>7.3324384599155996</c:v>
                </c:pt>
                <c:pt idx="951">
                  <c:v>7.3326575920375499</c:v>
                </c:pt>
                <c:pt idx="952">
                  <c:v>7.3338069148447298</c:v>
                </c:pt>
                <c:pt idx="953">
                  <c:v>7.3338740839948704</c:v>
                </c:pt>
                <c:pt idx="954">
                  <c:v>7.3342063741305399</c:v>
                </c:pt>
                <c:pt idx="955">
                  <c:v>7.3369153238839004</c:v>
                </c:pt>
                <c:pt idx="956">
                  <c:v>7.33819221075799</c:v>
                </c:pt>
                <c:pt idx="957">
                  <c:v>7.3384625099360301</c:v>
                </c:pt>
                <c:pt idx="958">
                  <c:v>7.3388009636514102</c:v>
                </c:pt>
                <c:pt idx="959">
                  <c:v>7.33884176897309</c:v>
                </c:pt>
                <c:pt idx="960">
                  <c:v>7.3391501133224599</c:v>
                </c:pt>
                <c:pt idx="961">
                  <c:v>7.34104690953267</c:v>
                </c:pt>
                <c:pt idx="962">
                  <c:v>7.3424226808222102</c:v>
                </c:pt>
                <c:pt idx="963">
                  <c:v>7.3431097436704897</c:v>
                </c:pt>
                <c:pt idx="964">
                  <c:v>7.3432958595669904</c:v>
                </c:pt>
                <c:pt idx="965">
                  <c:v>7.3456796484449001</c:v>
                </c:pt>
                <c:pt idx="966">
                  <c:v>7.3457335459055599</c:v>
                </c:pt>
                <c:pt idx="967">
                  <c:v>7.3459503808106303</c:v>
                </c:pt>
                <c:pt idx="968">
                  <c:v>7.3463529744506397</c:v>
                </c:pt>
                <c:pt idx="969">
                  <c:v>7.3465764416664703</c:v>
                </c:pt>
                <c:pt idx="970">
                  <c:v>7.3467891625981201</c:v>
                </c:pt>
                <c:pt idx="971">
                  <c:v>7.3484844446590598</c:v>
                </c:pt>
                <c:pt idx="972">
                  <c:v>7.3502510040984603</c:v>
                </c:pt>
                <c:pt idx="973">
                  <c:v>7.3509050700399197</c:v>
                </c:pt>
                <c:pt idx="974">
                  <c:v>7.3510484566243504</c:v>
                </c:pt>
                <c:pt idx="975">
                  <c:v>7.3513422434714997</c:v>
                </c:pt>
                <c:pt idx="976">
                  <c:v>7.3539817642621097</c:v>
                </c:pt>
                <c:pt idx="977">
                  <c:v>7.35661552323843</c:v>
                </c:pt>
                <c:pt idx="978">
                  <c:v>7.3589363401921002</c:v>
                </c:pt>
                <c:pt idx="979">
                  <c:v>7.3591445375262898</c:v>
                </c:pt>
                <c:pt idx="980">
                  <c:v>7.3596271606811099</c:v>
                </c:pt>
                <c:pt idx="981">
                  <c:v>7.3602505756338701</c:v>
                </c:pt>
                <c:pt idx="982">
                  <c:v>7.36057499257603</c:v>
                </c:pt>
                <c:pt idx="983">
                  <c:v>7.3606354589599201</c:v>
                </c:pt>
                <c:pt idx="984">
                  <c:v>7.3606786359683998</c:v>
                </c:pt>
                <c:pt idx="985">
                  <c:v>7.3617278360175904</c:v>
                </c:pt>
                <c:pt idx="986">
                  <c:v>7.3618571421097601</c:v>
                </c:pt>
                <c:pt idx="987">
                  <c:v>7.3628049656662498</c:v>
                </c:pt>
                <c:pt idx="988">
                  <c:v>7.3632682812708996</c:v>
                </c:pt>
                <c:pt idx="989">
                  <c:v>7.3644477842162397</c:v>
                </c:pt>
                <c:pt idx="990">
                  <c:v>7.3647255222750099</c:v>
                </c:pt>
                <c:pt idx="991">
                  <c:v>7.3654627501508099</c:v>
                </c:pt>
                <c:pt idx="992">
                  <c:v>7.3661970840474602</c:v>
                </c:pt>
                <c:pt idx="993">
                  <c:v>7.3677649344174503</c:v>
                </c:pt>
                <c:pt idx="994">
                  <c:v>7.3681300269824597</c:v>
                </c:pt>
                <c:pt idx="995">
                  <c:v>7.3686138497037597</c:v>
                </c:pt>
                <c:pt idx="996">
                  <c:v>7.3697864868101597</c:v>
                </c:pt>
                <c:pt idx="997">
                  <c:v>7.3712076825850499</c:v>
                </c:pt>
                <c:pt idx="998">
                  <c:v>7.3722439825294002</c:v>
                </c:pt>
                <c:pt idx="999">
                  <c:v>7.37254380075907</c:v>
                </c:pt>
                <c:pt idx="1000">
                  <c:v>7.3732727040079</c:v>
                </c:pt>
                <c:pt idx="1001">
                  <c:v>7.3738311450738303</c:v>
                </c:pt>
                <c:pt idx="1002">
                  <c:v>7.3745628058320998</c:v>
                </c:pt>
                <c:pt idx="1003">
                  <c:v>7.37794569042343</c:v>
                </c:pt>
                <c:pt idx="1004">
                  <c:v>7.3790680506124398</c:v>
                </c:pt>
                <c:pt idx="1005">
                  <c:v>7.3790855041154702</c:v>
                </c:pt>
                <c:pt idx="1006">
                  <c:v>7.3798202369068298</c:v>
                </c:pt>
                <c:pt idx="1007">
                  <c:v>7.3802112417116099</c:v>
                </c:pt>
                <c:pt idx="1008">
                  <c:v>7.3802112417116099</c:v>
                </c:pt>
                <c:pt idx="1009">
                  <c:v>7.38107896324283</c:v>
                </c:pt>
                <c:pt idx="1010">
                  <c:v>7.3825194342269898</c:v>
                </c:pt>
                <c:pt idx="1011">
                  <c:v>7.3828382355859397</c:v>
                </c:pt>
                <c:pt idx="1012">
                  <c:v>7.3830957435469804</c:v>
                </c:pt>
                <c:pt idx="1013">
                  <c:v>7.3835601160583098</c:v>
                </c:pt>
                <c:pt idx="1014">
                  <c:v>7.3836165140880698</c:v>
                </c:pt>
                <c:pt idx="1015">
                  <c:v>7.3849188833404602</c:v>
                </c:pt>
                <c:pt idx="1016">
                  <c:v>7.3861835907300302</c:v>
                </c:pt>
                <c:pt idx="1017">
                  <c:v>7.3867267008661504</c:v>
                </c:pt>
                <c:pt idx="1018">
                  <c:v>7.3887300820878004</c:v>
                </c:pt>
                <c:pt idx="1019">
                  <c:v>7.38984824154252</c:v>
                </c:pt>
                <c:pt idx="1020">
                  <c:v>7.39094979518869</c:v>
                </c:pt>
                <c:pt idx="1021">
                  <c:v>7.3915960908384903</c:v>
                </c:pt>
                <c:pt idx="1022">
                  <c:v>7.3930346748884004</c:v>
                </c:pt>
                <c:pt idx="1023">
                  <c:v>7.3935518647976197</c:v>
                </c:pt>
                <c:pt idx="1024">
                  <c:v>7.3939166438182502</c:v>
                </c:pt>
                <c:pt idx="1025">
                  <c:v>7.3943379963721396</c:v>
                </c:pt>
                <c:pt idx="1026">
                  <c:v>7.39452398133652</c:v>
                </c:pt>
                <c:pt idx="1027">
                  <c:v>7.3949704928149798</c:v>
                </c:pt>
                <c:pt idx="1028">
                  <c:v>7.3962468378273298</c:v>
                </c:pt>
                <c:pt idx="1029">
                  <c:v>7.39640284224844</c:v>
                </c:pt>
                <c:pt idx="1030">
                  <c:v>7.3965870216610297</c:v>
                </c:pt>
                <c:pt idx="1031">
                  <c:v>7.3979400086720402</c:v>
                </c:pt>
                <c:pt idx="1032">
                  <c:v>7.3979400086720402</c:v>
                </c:pt>
                <c:pt idx="1033">
                  <c:v>7.3979400086720402</c:v>
                </c:pt>
                <c:pt idx="1034">
                  <c:v>7.3983469082716704</c:v>
                </c:pt>
                <c:pt idx="1035">
                  <c:v>7.3985640755404001</c:v>
                </c:pt>
                <c:pt idx="1036">
                  <c:v>7.3985978485140098</c:v>
                </c:pt>
                <c:pt idx="1037">
                  <c:v>7.3988424030292697</c:v>
                </c:pt>
                <c:pt idx="1038">
                  <c:v>7.3989748277460601</c:v>
                </c:pt>
                <c:pt idx="1039">
                  <c:v>7.3997646369643197</c:v>
                </c:pt>
                <c:pt idx="1040">
                  <c:v>7.4018181243573702</c:v>
                </c:pt>
                <c:pt idx="1041">
                  <c:v>7.4031726677144398</c:v>
                </c:pt>
                <c:pt idx="1042">
                  <c:v>7.4033331017780597</c:v>
                </c:pt>
                <c:pt idx="1043">
                  <c:v>7.4038922955594204</c:v>
                </c:pt>
                <c:pt idx="1044">
                  <c:v>7.4049268063847498</c:v>
                </c:pt>
                <c:pt idx="1045">
                  <c:v>7.40608168117397</c:v>
                </c:pt>
                <c:pt idx="1046">
                  <c:v>7.4062493782912302</c:v>
                </c:pt>
                <c:pt idx="1047">
                  <c:v>7.4066170352409797</c:v>
                </c:pt>
                <c:pt idx="1048">
                  <c:v>7.40761052884611</c:v>
                </c:pt>
                <c:pt idx="1049">
                  <c:v>7.40832503459007</c:v>
                </c:pt>
                <c:pt idx="1050">
                  <c:v>7.4105919229782398</c:v>
                </c:pt>
                <c:pt idx="1051">
                  <c:v>7.4108494804766796</c:v>
                </c:pt>
                <c:pt idx="1052">
                  <c:v>7.41195558194676</c:v>
                </c:pt>
                <c:pt idx="1053">
                  <c:v>7.41223563050076</c:v>
                </c:pt>
                <c:pt idx="1054">
                  <c:v>7.4128272160319</c:v>
                </c:pt>
                <c:pt idx="1055">
                  <c:v>7.4137810946196403</c:v>
                </c:pt>
                <c:pt idx="1056">
                  <c:v>7.4151547783473601</c:v>
                </c:pt>
                <c:pt idx="1057">
                  <c:v>7.4157924228616698</c:v>
                </c:pt>
                <c:pt idx="1058">
                  <c:v>7.41658812260708</c:v>
                </c:pt>
                <c:pt idx="1059">
                  <c:v>7.41700040660215</c:v>
                </c:pt>
                <c:pt idx="1060">
                  <c:v>7.4175676923973404</c:v>
                </c:pt>
                <c:pt idx="1061">
                  <c:v>7.4181863704158504</c:v>
                </c:pt>
                <c:pt idx="1062">
                  <c:v>7.4182932849774401</c:v>
                </c:pt>
                <c:pt idx="1063">
                  <c:v>7.4191296386328798</c:v>
                </c:pt>
                <c:pt idx="1064">
                  <c:v>7.4197628326623599</c:v>
                </c:pt>
                <c:pt idx="1065">
                  <c:v>7.4236964869212398</c:v>
                </c:pt>
                <c:pt idx="1066">
                  <c:v>7.42607580523394</c:v>
                </c:pt>
                <c:pt idx="1067">
                  <c:v>7.4278385138754404</c:v>
                </c:pt>
                <c:pt idx="1068">
                  <c:v>7.4285942062867596</c:v>
                </c:pt>
                <c:pt idx="1069">
                  <c:v>7.4295645725640496</c:v>
                </c:pt>
                <c:pt idx="1070">
                  <c:v>7.4313637641589896</c:v>
                </c:pt>
                <c:pt idx="1071">
                  <c:v>7.4314786439815403</c:v>
                </c:pt>
                <c:pt idx="1072">
                  <c:v>7.4322285158981698</c:v>
                </c:pt>
                <c:pt idx="1073">
                  <c:v>7.43285517342101</c:v>
                </c:pt>
                <c:pt idx="1074">
                  <c:v>7.4330509337676398</c:v>
                </c:pt>
                <c:pt idx="1075">
                  <c:v>7.4330968361316296</c:v>
                </c:pt>
                <c:pt idx="1076">
                  <c:v>7.4340189978805302</c:v>
                </c:pt>
                <c:pt idx="1077">
                  <c:v>7.4343672775378797</c:v>
                </c:pt>
                <c:pt idx="1078">
                  <c:v>7.4343717183214704</c:v>
                </c:pt>
                <c:pt idx="1079">
                  <c:v>7.4345739494848999</c:v>
                </c:pt>
                <c:pt idx="1080">
                  <c:v>7.4346666093011997</c:v>
                </c:pt>
                <c:pt idx="1081">
                  <c:v>7.4366396316926604</c:v>
                </c:pt>
                <c:pt idx="1082">
                  <c:v>7.4371591394027901</c:v>
                </c:pt>
                <c:pt idx="1083">
                  <c:v>7.4375724814270399</c:v>
                </c:pt>
                <c:pt idx="1084">
                  <c:v>7.4379072768096499</c:v>
                </c:pt>
                <c:pt idx="1085">
                  <c:v>7.4383505682030098</c:v>
                </c:pt>
                <c:pt idx="1086">
                  <c:v>7.4387328112000102</c:v>
                </c:pt>
                <c:pt idx="1087">
                  <c:v>7.4393326938302602</c:v>
                </c:pt>
                <c:pt idx="1088">
                  <c:v>7.4395819231289</c:v>
                </c:pt>
                <c:pt idx="1089">
                  <c:v>7.4409573710386603</c:v>
                </c:pt>
                <c:pt idx="1090">
                  <c:v>7.4410801383701202</c:v>
                </c:pt>
                <c:pt idx="1091">
                  <c:v>7.4414642620817499</c:v>
                </c:pt>
                <c:pt idx="1092">
                  <c:v>7.4415384786529302</c:v>
                </c:pt>
                <c:pt idx="1093">
                  <c:v>7.4415805704531302</c:v>
                </c:pt>
                <c:pt idx="1094">
                  <c:v>7.4416243076658599</c:v>
                </c:pt>
                <c:pt idx="1095">
                  <c:v>7.4420738825593498</c:v>
                </c:pt>
                <c:pt idx="1096">
                  <c:v>7.4429203935608301</c:v>
                </c:pt>
                <c:pt idx="1097">
                  <c:v>7.4456042032736001</c:v>
                </c:pt>
                <c:pt idx="1098">
                  <c:v>7.4472892615100399</c:v>
                </c:pt>
                <c:pt idx="1099">
                  <c:v>7.4490323047754696</c:v>
                </c:pt>
                <c:pt idx="1100">
                  <c:v>7.4497817747912798</c:v>
                </c:pt>
                <c:pt idx="1101">
                  <c:v>7.45024910831936</c:v>
                </c:pt>
                <c:pt idx="1102">
                  <c:v>7.45024910831936</c:v>
                </c:pt>
                <c:pt idx="1103">
                  <c:v>7.45049418453159</c:v>
                </c:pt>
                <c:pt idx="1104">
                  <c:v>7.4511423429260102</c:v>
                </c:pt>
                <c:pt idx="1105">
                  <c:v>7.4512117124697204</c:v>
                </c:pt>
                <c:pt idx="1106">
                  <c:v>7.4515352547525202</c:v>
                </c:pt>
                <c:pt idx="1107">
                  <c:v>7.4524223569227201</c:v>
                </c:pt>
                <c:pt idx="1108">
                  <c:v>7.4525530632289296</c:v>
                </c:pt>
                <c:pt idx="1109">
                  <c:v>7.4541070301535797</c:v>
                </c:pt>
                <c:pt idx="1110">
                  <c:v>7.4559874245414504</c:v>
                </c:pt>
                <c:pt idx="1111">
                  <c:v>7.4571333424228197</c:v>
                </c:pt>
                <c:pt idx="1112">
                  <c:v>7.4590946375714804</c:v>
                </c:pt>
                <c:pt idx="1113">
                  <c:v>7.4596788316631004</c:v>
                </c:pt>
                <c:pt idx="1114">
                  <c:v>7.4598618903003597</c:v>
                </c:pt>
                <c:pt idx="1115">
                  <c:v>7.4606499837468601</c:v>
                </c:pt>
                <c:pt idx="1116">
                  <c:v>7.4613694648210496</c:v>
                </c:pt>
                <c:pt idx="1117">
                  <c:v>7.4619860914555902</c:v>
                </c:pt>
                <c:pt idx="1118">
                  <c:v>7.4623979978989601</c:v>
                </c:pt>
                <c:pt idx="1119">
                  <c:v>7.4623979978989601</c:v>
                </c:pt>
                <c:pt idx="1120">
                  <c:v>7.4625599595367396</c:v>
                </c:pt>
                <c:pt idx="1121">
                  <c:v>7.4628158277421202</c:v>
                </c:pt>
                <c:pt idx="1122">
                  <c:v>7.4650056248689101</c:v>
                </c:pt>
                <c:pt idx="1123">
                  <c:v>7.4654257433469402</c:v>
                </c:pt>
                <c:pt idx="1124">
                  <c:v>7.4673278767569604</c:v>
                </c:pt>
                <c:pt idx="1125">
                  <c:v>7.4680761662501496</c:v>
                </c:pt>
                <c:pt idx="1126">
                  <c:v>7.4681304244524096</c:v>
                </c:pt>
                <c:pt idx="1127">
                  <c:v>7.4682353152615004</c:v>
                </c:pt>
                <c:pt idx="1128">
                  <c:v>7.4683473304121604</c:v>
                </c:pt>
                <c:pt idx="1129">
                  <c:v>7.4683473304121604</c:v>
                </c:pt>
                <c:pt idx="1130">
                  <c:v>7.469098851259</c:v>
                </c:pt>
                <c:pt idx="1131">
                  <c:v>7.4699171675717997</c:v>
                </c:pt>
                <c:pt idx="1132">
                  <c:v>7.4703560757905896</c:v>
                </c:pt>
                <c:pt idx="1133">
                  <c:v>7.4704368066012004</c:v>
                </c:pt>
                <c:pt idx="1134">
                  <c:v>7.47053236742597</c:v>
                </c:pt>
                <c:pt idx="1135">
                  <c:v>7.4721382146181101</c:v>
                </c:pt>
                <c:pt idx="1136">
                  <c:v>7.4727564493172096</c:v>
                </c:pt>
                <c:pt idx="1137">
                  <c:v>7.4736622728649698</c:v>
                </c:pt>
                <c:pt idx="1138">
                  <c:v>7.4754190355150296</c:v>
                </c:pt>
                <c:pt idx="1139">
                  <c:v>7.4757827978311902</c:v>
                </c:pt>
                <c:pt idx="1140">
                  <c:v>7.4759974692596698</c:v>
                </c:pt>
                <c:pt idx="1141">
                  <c:v>7.4771098615783096</c:v>
                </c:pt>
                <c:pt idx="1142">
                  <c:v>7.4771212547196599</c:v>
                </c:pt>
                <c:pt idx="1143">
                  <c:v>7.4771212547196599</c:v>
                </c:pt>
                <c:pt idx="1144">
                  <c:v>7.4771212547196599</c:v>
                </c:pt>
                <c:pt idx="1145">
                  <c:v>7.47735520403881</c:v>
                </c:pt>
                <c:pt idx="1146">
                  <c:v>7.4776911382616502</c:v>
                </c:pt>
                <c:pt idx="1147">
                  <c:v>7.4778448810056402</c:v>
                </c:pt>
                <c:pt idx="1148">
                  <c:v>7.4786056957551299</c:v>
                </c:pt>
                <c:pt idx="1149">
                  <c:v>7.4787754693672399</c:v>
                </c:pt>
                <c:pt idx="1150">
                  <c:v>7.4789697693180504</c:v>
                </c:pt>
                <c:pt idx="1151">
                  <c:v>7.4799940721187097</c:v>
                </c:pt>
                <c:pt idx="1152">
                  <c:v>7.4803827470343798</c:v>
                </c:pt>
                <c:pt idx="1153">
                  <c:v>7.48148665771091</c:v>
                </c:pt>
                <c:pt idx="1154">
                  <c:v>7.4818890915950202</c:v>
                </c:pt>
                <c:pt idx="1155">
                  <c:v>7.4822049413761302</c:v>
                </c:pt>
                <c:pt idx="1156">
                  <c:v>7.4828735836087503</c:v>
                </c:pt>
                <c:pt idx="1157">
                  <c:v>7.4830333145992203</c:v>
                </c:pt>
                <c:pt idx="1158">
                  <c:v>7.4831386509117097</c:v>
                </c:pt>
                <c:pt idx="1159">
                  <c:v>7.4832462312136601</c:v>
                </c:pt>
                <c:pt idx="1160">
                  <c:v>7.4835587709429499</c:v>
                </c:pt>
                <c:pt idx="1161">
                  <c:v>7.4842998393467903</c:v>
                </c:pt>
                <c:pt idx="1162">
                  <c:v>7.4846304322958996</c:v>
                </c:pt>
                <c:pt idx="1163">
                  <c:v>7.4848123318318898</c:v>
                </c:pt>
                <c:pt idx="1164">
                  <c:v>7.4850324667672696</c:v>
                </c:pt>
                <c:pt idx="1165">
                  <c:v>7.4863138483962999</c:v>
                </c:pt>
                <c:pt idx="1166">
                  <c:v>7.4864714267136199</c:v>
                </c:pt>
                <c:pt idx="1167">
                  <c:v>7.4878330020670703</c:v>
                </c:pt>
                <c:pt idx="1168">
                  <c:v>7.4885539736968401</c:v>
                </c:pt>
                <c:pt idx="1169">
                  <c:v>7.4893651569389297</c:v>
                </c:pt>
                <c:pt idx="1170">
                  <c:v>7.4893818484439603</c:v>
                </c:pt>
                <c:pt idx="1171">
                  <c:v>7.4903193981912004</c:v>
                </c:pt>
                <c:pt idx="1172">
                  <c:v>7.4911892727216598</c:v>
                </c:pt>
                <c:pt idx="1173">
                  <c:v>7.4922439279577402</c:v>
                </c:pt>
                <c:pt idx="1174">
                  <c:v>7.4923442025895302</c:v>
                </c:pt>
                <c:pt idx="1175">
                  <c:v>7.4925312976240397</c:v>
                </c:pt>
                <c:pt idx="1176">
                  <c:v>7.4934347392821099</c:v>
                </c:pt>
                <c:pt idx="1177">
                  <c:v>7.4935338193616303</c:v>
                </c:pt>
                <c:pt idx="1178">
                  <c:v>7.4938693693467098</c:v>
                </c:pt>
                <c:pt idx="1179">
                  <c:v>7.4959312699757801</c:v>
                </c:pt>
                <c:pt idx="1180">
                  <c:v>7.4973489961491797</c:v>
                </c:pt>
                <c:pt idx="1181">
                  <c:v>7.4990661888573502</c:v>
                </c:pt>
                <c:pt idx="1182">
                  <c:v>7.4990827869097396</c:v>
                </c:pt>
                <c:pt idx="1183">
                  <c:v>7.4994795199759601</c:v>
                </c:pt>
                <c:pt idx="1184">
                  <c:v>7.4996446268833203</c:v>
                </c:pt>
                <c:pt idx="1185">
                  <c:v>7.5006565654225303</c:v>
                </c:pt>
                <c:pt idx="1186">
                  <c:v>7.5006879255796797</c:v>
                </c:pt>
                <c:pt idx="1187">
                  <c:v>7.5007684204524097</c:v>
                </c:pt>
                <c:pt idx="1188">
                  <c:v>7.5013353418976898</c:v>
                </c:pt>
                <c:pt idx="1189">
                  <c:v>7.5013918290848496</c:v>
                </c:pt>
                <c:pt idx="1190">
                  <c:v>7.5018222648546802</c:v>
                </c:pt>
                <c:pt idx="1191">
                  <c:v>7.50377706859671</c:v>
                </c:pt>
                <c:pt idx="1192">
                  <c:v>7.5039648152059302</c:v>
                </c:pt>
                <c:pt idx="1193">
                  <c:v>7.5051499783199098</c:v>
                </c:pt>
                <c:pt idx="1194">
                  <c:v>7.5051499783199098</c:v>
                </c:pt>
                <c:pt idx="1195">
                  <c:v>7.5051499783199098</c:v>
                </c:pt>
                <c:pt idx="1196">
                  <c:v>7.5052211967751798</c:v>
                </c:pt>
                <c:pt idx="1197">
                  <c:v>7.5053915281544299</c:v>
                </c:pt>
                <c:pt idx="1198">
                  <c:v>7.5065185616172503</c:v>
                </c:pt>
                <c:pt idx="1199">
                  <c:v>7.5074371556959498</c:v>
                </c:pt>
                <c:pt idx="1200">
                  <c:v>7.5079102225420202</c:v>
                </c:pt>
                <c:pt idx="1201">
                  <c:v>7.5081601353857303</c:v>
                </c:pt>
                <c:pt idx="1202">
                  <c:v>7.5085060307595803</c:v>
                </c:pt>
                <c:pt idx="1203">
                  <c:v>7.5086029705292097</c:v>
                </c:pt>
                <c:pt idx="1204">
                  <c:v>7.5090282855481698</c:v>
                </c:pt>
                <c:pt idx="1205">
                  <c:v>7.5104383939105697</c:v>
                </c:pt>
                <c:pt idx="1206">
                  <c:v>7.5110672970535699</c:v>
                </c:pt>
                <c:pt idx="1207">
                  <c:v>7.5116616137479602</c:v>
                </c:pt>
                <c:pt idx="1208">
                  <c:v>7.5126326272569699</c:v>
                </c:pt>
                <c:pt idx="1209">
                  <c:v>7.5138239366195796</c:v>
                </c:pt>
                <c:pt idx="1210">
                  <c:v>7.5148349959081404</c:v>
                </c:pt>
                <c:pt idx="1211">
                  <c:v>7.5149056125832399</c:v>
                </c:pt>
                <c:pt idx="1212">
                  <c:v>7.51588937475797</c:v>
                </c:pt>
                <c:pt idx="1213">
                  <c:v>7.51766187422262</c:v>
                </c:pt>
                <c:pt idx="1214">
                  <c:v>7.5181708038400696</c:v>
                </c:pt>
                <c:pt idx="1215">
                  <c:v>7.5182622393632403</c:v>
                </c:pt>
                <c:pt idx="1216">
                  <c:v>7.5185139398778897</c:v>
                </c:pt>
                <c:pt idx="1217">
                  <c:v>7.5185183749231301</c:v>
                </c:pt>
                <c:pt idx="1218">
                  <c:v>7.5186955817453702</c:v>
                </c:pt>
                <c:pt idx="1219">
                  <c:v>7.5203474980046101</c:v>
                </c:pt>
                <c:pt idx="1220">
                  <c:v>7.5224442335063202</c:v>
                </c:pt>
                <c:pt idx="1221">
                  <c:v>7.5228813206389802</c:v>
                </c:pt>
                <c:pt idx="1222">
                  <c:v>7.5233901211657201</c:v>
                </c:pt>
                <c:pt idx="1223">
                  <c:v>7.52368698779983</c:v>
                </c:pt>
                <c:pt idx="1224">
                  <c:v>7.5237464668115601</c:v>
                </c:pt>
                <c:pt idx="1225">
                  <c:v>7.5237464668115601</c:v>
                </c:pt>
                <c:pt idx="1226">
                  <c:v>7.5244781304514303</c:v>
                </c:pt>
                <c:pt idx="1227">
                  <c:v>7.5245774492555997</c:v>
                </c:pt>
                <c:pt idx="1228">
                  <c:v>7.52539255709977</c:v>
                </c:pt>
                <c:pt idx="1229">
                  <c:v>7.5258366656388196</c:v>
                </c:pt>
                <c:pt idx="1230">
                  <c:v>7.5261217525464401</c:v>
                </c:pt>
                <c:pt idx="1231">
                  <c:v>7.5265549751109102</c:v>
                </c:pt>
                <c:pt idx="1232">
                  <c:v>7.5275995765213999</c:v>
                </c:pt>
                <c:pt idx="1233">
                  <c:v>7.52833768774404</c:v>
                </c:pt>
                <c:pt idx="1234">
                  <c:v>7.5285461584399496</c:v>
                </c:pt>
                <c:pt idx="1235">
                  <c:v>7.5287645549212003</c:v>
                </c:pt>
                <c:pt idx="1236">
                  <c:v>7.5292804044838499</c:v>
                </c:pt>
                <c:pt idx="1237">
                  <c:v>7.5300607914342699</c:v>
                </c:pt>
                <c:pt idx="1238">
                  <c:v>7.5309243011108702</c:v>
                </c:pt>
                <c:pt idx="1239">
                  <c:v>7.5310423978375303</c:v>
                </c:pt>
                <c:pt idx="1240">
                  <c:v>7.5314789170422598</c:v>
                </c:pt>
                <c:pt idx="1241">
                  <c:v>7.5324730790497698</c:v>
                </c:pt>
                <c:pt idx="1242">
                  <c:v>7.5343726160526501</c:v>
                </c:pt>
                <c:pt idx="1243">
                  <c:v>7.5344577478198698</c:v>
                </c:pt>
                <c:pt idx="1244">
                  <c:v>7.5348705587440596</c:v>
                </c:pt>
                <c:pt idx="1245">
                  <c:v>7.5367003225905496</c:v>
                </c:pt>
                <c:pt idx="1246">
                  <c:v>7.5367716616376699</c:v>
                </c:pt>
                <c:pt idx="1247">
                  <c:v>7.5370867610001504</c:v>
                </c:pt>
                <c:pt idx="1248">
                  <c:v>7.5378834162462001</c:v>
                </c:pt>
                <c:pt idx="1249">
                  <c:v>7.5380987284399197</c:v>
                </c:pt>
                <c:pt idx="1250">
                  <c:v>7.5382441557034703</c:v>
                </c:pt>
                <c:pt idx="1251">
                  <c:v>7.5385809845540797</c:v>
                </c:pt>
                <c:pt idx="1252">
                  <c:v>7.5386584984096698</c:v>
                </c:pt>
                <c:pt idx="1253">
                  <c:v>7.5387468641648301</c:v>
                </c:pt>
                <c:pt idx="1254">
                  <c:v>7.5399628606578402</c:v>
                </c:pt>
                <c:pt idx="1255">
                  <c:v>7.5404026854128903</c:v>
                </c:pt>
                <c:pt idx="1256">
                  <c:v>7.5408556409884797</c:v>
                </c:pt>
                <c:pt idx="1257">
                  <c:v>7.5414938742273199</c:v>
                </c:pt>
                <c:pt idx="1258">
                  <c:v>7.54168409842943</c:v>
                </c:pt>
                <c:pt idx="1259">
                  <c:v>7.5422649624721698</c:v>
                </c:pt>
                <c:pt idx="1260">
                  <c:v>7.5424772669901001</c:v>
                </c:pt>
                <c:pt idx="1261">
                  <c:v>7.5433500960268498</c:v>
                </c:pt>
                <c:pt idx="1262">
                  <c:v>7.5441571276240502</c:v>
                </c:pt>
                <c:pt idx="1263">
                  <c:v>7.5447833707604604</c:v>
                </c:pt>
                <c:pt idx="1264">
                  <c:v>7.5450378075233404</c:v>
                </c:pt>
                <c:pt idx="1265">
                  <c:v>7.5452800804834901</c:v>
                </c:pt>
                <c:pt idx="1266">
                  <c:v>7.5457377329349402</c:v>
                </c:pt>
                <c:pt idx="1267">
                  <c:v>7.5461595998467796</c:v>
                </c:pt>
                <c:pt idx="1268">
                  <c:v>7.5476244356480802</c:v>
                </c:pt>
                <c:pt idx="1269">
                  <c:v>7.5477066646903097</c:v>
                </c:pt>
                <c:pt idx="1270">
                  <c:v>7.54806117142906</c:v>
                </c:pt>
                <c:pt idx="1271">
                  <c:v>7.5488463478674799</c:v>
                </c:pt>
                <c:pt idx="1272">
                  <c:v>7.5490248289958997</c:v>
                </c:pt>
                <c:pt idx="1273">
                  <c:v>7.5490317233304003</c:v>
                </c:pt>
                <c:pt idx="1274">
                  <c:v>7.5493077257529402</c:v>
                </c:pt>
                <c:pt idx="1275">
                  <c:v>7.5493847950700204</c:v>
                </c:pt>
                <c:pt idx="1276">
                  <c:v>7.5500454949382103</c:v>
                </c:pt>
                <c:pt idx="1277">
                  <c:v>7.5500522507029304</c:v>
                </c:pt>
                <c:pt idx="1278">
                  <c:v>7.55101637763706</c:v>
                </c:pt>
                <c:pt idx="1279">
                  <c:v>7.5516880749122999</c:v>
                </c:pt>
                <c:pt idx="1280">
                  <c:v>7.5525820785808504</c:v>
                </c:pt>
                <c:pt idx="1281">
                  <c:v>7.5531947434596098</c:v>
                </c:pt>
                <c:pt idx="1282">
                  <c:v>7.5534412895616896</c:v>
                </c:pt>
                <c:pt idx="1283">
                  <c:v>7.5543910359207702</c:v>
                </c:pt>
                <c:pt idx="1284">
                  <c:v>7.5554114404197099</c:v>
                </c:pt>
                <c:pt idx="1285">
                  <c:v>7.5563025007672904</c:v>
                </c:pt>
                <c:pt idx="1286">
                  <c:v>7.5563025007672904</c:v>
                </c:pt>
                <c:pt idx="1287">
                  <c:v>7.55675958430185</c:v>
                </c:pt>
                <c:pt idx="1288">
                  <c:v>7.5574877364148199</c:v>
                </c:pt>
                <c:pt idx="1289">
                  <c:v>7.5579041893281698</c:v>
                </c:pt>
                <c:pt idx="1290">
                  <c:v>7.5582329256635603</c:v>
                </c:pt>
                <c:pt idx="1291">
                  <c:v>7.5590709592126801</c:v>
                </c:pt>
                <c:pt idx="1292">
                  <c:v>7.5604898866964803</c:v>
                </c:pt>
                <c:pt idx="1293">
                  <c:v>7.5605205441266596</c:v>
                </c:pt>
                <c:pt idx="1294">
                  <c:v>7.5615065559904799</c:v>
                </c:pt>
                <c:pt idx="1295">
                  <c:v>7.5617063018586999</c:v>
                </c:pt>
                <c:pt idx="1296">
                  <c:v>7.5635610902568002</c:v>
                </c:pt>
                <c:pt idx="1297">
                  <c:v>7.56359966956789</c:v>
                </c:pt>
                <c:pt idx="1298">
                  <c:v>7.56372436454423</c:v>
                </c:pt>
                <c:pt idx="1299">
                  <c:v>7.5639891025506296</c:v>
                </c:pt>
                <c:pt idx="1300">
                  <c:v>7.5645485048250096</c:v>
                </c:pt>
                <c:pt idx="1301">
                  <c:v>7.5650671457915104</c:v>
                </c:pt>
                <c:pt idx="1302">
                  <c:v>7.5653121024339596</c:v>
                </c:pt>
                <c:pt idx="1303">
                  <c:v>7.5658478186735199</c:v>
                </c:pt>
                <c:pt idx="1304">
                  <c:v>7.5664386825256704</c:v>
                </c:pt>
                <c:pt idx="1305">
                  <c:v>7.5666662350135203</c:v>
                </c:pt>
                <c:pt idx="1306">
                  <c:v>7.56695245919187</c:v>
                </c:pt>
                <c:pt idx="1307">
                  <c:v>7.5681215247732201</c:v>
                </c:pt>
                <c:pt idx="1308">
                  <c:v>7.5686241223303901</c:v>
                </c:pt>
                <c:pt idx="1309">
                  <c:v>7.5701932270835304</c:v>
                </c:pt>
                <c:pt idx="1310">
                  <c:v>7.5716557934129103</c:v>
                </c:pt>
                <c:pt idx="1311">
                  <c:v>7.5718447109573104</c:v>
                </c:pt>
                <c:pt idx="1312">
                  <c:v>7.5719132164832397</c:v>
                </c:pt>
                <c:pt idx="1313">
                  <c:v>7.5729050090766599</c:v>
                </c:pt>
                <c:pt idx="1314">
                  <c:v>7.5751586330211804</c:v>
                </c:pt>
                <c:pt idx="1315">
                  <c:v>7.57518784492766</c:v>
                </c:pt>
                <c:pt idx="1316">
                  <c:v>7.5759362998498201</c:v>
                </c:pt>
                <c:pt idx="1317">
                  <c:v>7.5760227123243098</c:v>
                </c:pt>
                <c:pt idx="1318">
                  <c:v>7.5764635575313504</c:v>
                </c:pt>
                <c:pt idx="1319">
                  <c:v>7.5774876981477499</c:v>
                </c:pt>
                <c:pt idx="1320">
                  <c:v>7.5789881668709</c:v>
                </c:pt>
                <c:pt idx="1321">
                  <c:v>7.5793579395001398</c:v>
                </c:pt>
                <c:pt idx="1322">
                  <c:v>7.5797835966168101</c:v>
                </c:pt>
                <c:pt idx="1323">
                  <c:v>7.58044978457818</c:v>
                </c:pt>
                <c:pt idx="1324">
                  <c:v>7.5807628316021303</c:v>
                </c:pt>
                <c:pt idx="1325">
                  <c:v>7.5809864678766301</c:v>
                </c:pt>
                <c:pt idx="1326">
                  <c:v>7.5811470018359204</c:v>
                </c:pt>
                <c:pt idx="1327">
                  <c:v>7.5811768732004001</c:v>
                </c:pt>
                <c:pt idx="1328">
                  <c:v>7.5816072848468599</c:v>
                </c:pt>
                <c:pt idx="1329">
                  <c:v>7.5817506037701703</c:v>
                </c:pt>
                <c:pt idx="1330">
                  <c:v>7.5826476187866003</c:v>
                </c:pt>
                <c:pt idx="1331">
                  <c:v>7.5829206797860103</c:v>
                </c:pt>
                <c:pt idx="1332">
                  <c:v>7.5832852500586396</c:v>
                </c:pt>
                <c:pt idx="1333">
                  <c:v>7.58397945043584</c:v>
                </c:pt>
                <c:pt idx="1334">
                  <c:v>7.5840653298835203</c:v>
                </c:pt>
                <c:pt idx="1335">
                  <c:v>7.58433078328697</c:v>
                </c:pt>
                <c:pt idx="1336">
                  <c:v>7.5844850775998003</c:v>
                </c:pt>
                <c:pt idx="1337">
                  <c:v>7.5854871247865701</c:v>
                </c:pt>
                <c:pt idx="1338">
                  <c:v>7.5858578540137396</c:v>
                </c:pt>
                <c:pt idx="1339">
                  <c:v>7.5862987517884397</c:v>
                </c:pt>
                <c:pt idx="1340">
                  <c:v>7.5869188395646701</c:v>
                </c:pt>
                <c:pt idx="1341">
                  <c:v>7.5876797328482901</c:v>
                </c:pt>
                <c:pt idx="1342">
                  <c:v>7.58825371827254</c:v>
                </c:pt>
                <c:pt idx="1343">
                  <c:v>7.5887565346516599</c:v>
                </c:pt>
                <c:pt idx="1344">
                  <c:v>7.5896085518623604</c:v>
                </c:pt>
                <c:pt idx="1345">
                  <c:v>7.5905698755084199</c:v>
                </c:pt>
                <c:pt idx="1346">
                  <c:v>7.5909839543934199</c:v>
                </c:pt>
                <c:pt idx="1347">
                  <c:v>7.5914134280882504</c:v>
                </c:pt>
                <c:pt idx="1348">
                  <c:v>7.5915265508132297</c:v>
                </c:pt>
                <c:pt idx="1349">
                  <c:v>7.5916550797833402</c:v>
                </c:pt>
                <c:pt idx="1350">
                  <c:v>7.5926634164869302</c:v>
                </c:pt>
                <c:pt idx="1351">
                  <c:v>7.5929661001586899</c:v>
                </c:pt>
                <c:pt idx="1352">
                  <c:v>7.5931506945038398</c:v>
                </c:pt>
                <c:pt idx="1353">
                  <c:v>7.5940334183079701</c:v>
                </c:pt>
                <c:pt idx="1354">
                  <c:v>7.5943925503754297</c:v>
                </c:pt>
                <c:pt idx="1355">
                  <c:v>7.5948363095729103</c:v>
                </c:pt>
                <c:pt idx="1356">
                  <c:v>7.5950951961503002</c:v>
                </c:pt>
                <c:pt idx="1357">
                  <c:v>7.5955801626158799</c:v>
                </c:pt>
                <c:pt idx="1358">
                  <c:v>7.5957327817432798</c:v>
                </c:pt>
                <c:pt idx="1359">
                  <c:v>7.5959223047437199</c:v>
                </c:pt>
                <c:pt idx="1360">
                  <c:v>7.5961507744654604</c:v>
                </c:pt>
                <c:pt idx="1361">
                  <c:v>7.5961839125745501</c:v>
                </c:pt>
                <c:pt idx="1362">
                  <c:v>7.5967588319548902</c:v>
                </c:pt>
                <c:pt idx="1363">
                  <c:v>7.5984968156600798</c:v>
                </c:pt>
                <c:pt idx="1364">
                  <c:v>7.5990430898565</c:v>
                </c:pt>
                <c:pt idx="1365">
                  <c:v>7.6003884799739101</c:v>
                </c:pt>
                <c:pt idx="1366">
                  <c:v>7.6020599913279598</c:v>
                </c:pt>
                <c:pt idx="1367">
                  <c:v>7.6020829214712604</c:v>
                </c:pt>
                <c:pt idx="1368">
                  <c:v>7.6024059753206901</c:v>
                </c:pt>
                <c:pt idx="1369">
                  <c:v>7.6026614958836003</c:v>
                </c:pt>
                <c:pt idx="1370">
                  <c:v>7.6031443726201804</c:v>
                </c:pt>
                <c:pt idx="1371">
                  <c:v>7.6032043899198003</c:v>
                </c:pt>
                <c:pt idx="1372">
                  <c:v>7.6042586779618899</c:v>
                </c:pt>
                <c:pt idx="1373">
                  <c:v>7.6044715329299004</c:v>
                </c:pt>
                <c:pt idx="1374">
                  <c:v>7.6049063468106004</c:v>
                </c:pt>
                <c:pt idx="1375">
                  <c:v>7.6051252670583596</c:v>
                </c:pt>
                <c:pt idx="1376">
                  <c:v>7.60580248633336</c:v>
                </c:pt>
                <c:pt idx="1377">
                  <c:v>7.6061949117103396</c:v>
                </c:pt>
                <c:pt idx="1378">
                  <c:v>7.6066386943383097</c:v>
                </c:pt>
                <c:pt idx="1379">
                  <c:v>7.6069469017904998</c:v>
                </c:pt>
                <c:pt idx="1380">
                  <c:v>7.6072945619764498</c:v>
                </c:pt>
                <c:pt idx="1381">
                  <c:v>7.6073773687084998</c:v>
                </c:pt>
                <c:pt idx="1382">
                  <c:v>7.6079634398302796</c:v>
                </c:pt>
                <c:pt idx="1383">
                  <c:v>7.6109638501341097</c:v>
                </c:pt>
                <c:pt idx="1384">
                  <c:v>7.6111504048736904</c:v>
                </c:pt>
                <c:pt idx="1385">
                  <c:v>7.6112496688417997</c:v>
                </c:pt>
                <c:pt idx="1386">
                  <c:v>7.6131834567841201</c:v>
                </c:pt>
                <c:pt idx="1387">
                  <c:v>7.6144622505366497</c:v>
                </c:pt>
                <c:pt idx="1388">
                  <c:v>7.6145891371852903</c:v>
                </c:pt>
                <c:pt idx="1389">
                  <c:v>7.6149509619200497</c:v>
                </c:pt>
                <c:pt idx="1390">
                  <c:v>7.6151824601379099</c:v>
                </c:pt>
                <c:pt idx="1391">
                  <c:v>7.6152938872188898</c:v>
                </c:pt>
                <c:pt idx="1392">
                  <c:v>7.6159113525062603</c:v>
                </c:pt>
                <c:pt idx="1393">
                  <c:v>7.6159447096962598</c:v>
                </c:pt>
                <c:pt idx="1394">
                  <c:v>7.6168203023826404</c:v>
                </c:pt>
                <c:pt idx="1395">
                  <c:v>7.6170003411209004</c:v>
                </c:pt>
                <c:pt idx="1396">
                  <c:v>7.6172527355267503</c:v>
                </c:pt>
                <c:pt idx="1397">
                  <c:v>7.6178476575726704</c:v>
                </c:pt>
                <c:pt idx="1398">
                  <c:v>7.6178618543328103</c:v>
                </c:pt>
                <c:pt idx="1399">
                  <c:v>7.61817373092018</c:v>
                </c:pt>
                <c:pt idx="1400">
                  <c:v>7.6189981721276796</c:v>
                </c:pt>
                <c:pt idx="1401">
                  <c:v>7.6190541901608198</c:v>
                </c:pt>
                <c:pt idx="1402">
                  <c:v>7.6190706757323596</c:v>
                </c:pt>
                <c:pt idx="1403">
                  <c:v>7.6191400252129702</c:v>
                </c:pt>
                <c:pt idx="1404">
                  <c:v>7.6192069422347597</c:v>
                </c:pt>
                <c:pt idx="1405">
                  <c:v>7.6193796096148398</c:v>
                </c:pt>
                <c:pt idx="1406">
                  <c:v>7.62114579697284</c:v>
                </c:pt>
                <c:pt idx="1407">
                  <c:v>7.62137430815205</c:v>
                </c:pt>
                <c:pt idx="1408">
                  <c:v>7.6215226129784401</c:v>
                </c:pt>
                <c:pt idx="1409">
                  <c:v>7.6218378792636798</c:v>
                </c:pt>
                <c:pt idx="1410">
                  <c:v>7.6221672845607502</c:v>
                </c:pt>
                <c:pt idx="1411">
                  <c:v>7.6227836943728997</c:v>
                </c:pt>
                <c:pt idx="1412">
                  <c:v>7.6232492903978999</c:v>
                </c:pt>
                <c:pt idx="1413">
                  <c:v>7.6232492903978999</c:v>
                </c:pt>
                <c:pt idx="1414">
                  <c:v>7.6237230952970103</c:v>
                </c:pt>
                <c:pt idx="1415">
                  <c:v>7.6239116528451998</c:v>
                </c:pt>
                <c:pt idx="1416">
                  <c:v>7.6242171634409797</c:v>
                </c:pt>
                <c:pt idx="1417">
                  <c:v>7.6243348166045903</c:v>
                </c:pt>
                <c:pt idx="1418">
                  <c:v>7.6261079114257999</c:v>
                </c:pt>
                <c:pt idx="1419">
                  <c:v>7.6261880706638498</c:v>
                </c:pt>
                <c:pt idx="1420">
                  <c:v>7.6266820729773297</c:v>
                </c:pt>
                <c:pt idx="1421">
                  <c:v>7.62680582938229</c:v>
                </c:pt>
                <c:pt idx="1422">
                  <c:v>7.6270131666820902</c:v>
                </c:pt>
                <c:pt idx="1423">
                  <c:v>7.6282600532026503</c:v>
                </c:pt>
                <c:pt idx="1424">
                  <c:v>7.63006574421415</c:v>
                </c:pt>
                <c:pt idx="1425">
                  <c:v>7.6313682784186296</c:v>
                </c:pt>
                <c:pt idx="1426">
                  <c:v>7.6323228223011004</c:v>
                </c:pt>
                <c:pt idx="1427">
                  <c:v>7.6327655622034296</c:v>
                </c:pt>
                <c:pt idx="1428">
                  <c:v>7.6327714194618403</c:v>
                </c:pt>
                <c:pt idx="1429">
                  <c:v>7.63319561275725</c:v>
                </c:pt>
                <c:pt idx="1430">
                  <c:v>7.6334684555795898</c:v>
                </c:pt>
                <c:pt idx="1431">
                  <c:v>7.6340629107953299</c:v>
                </c:pt>
                <c:pt idx="1432">
                  <c:v>7.6340940150799801</c:v>
                </c:pt>
                <c:pt idx="1433">
                  <c:v>7.6344933317060502</c:v>
                </c:pt>
                <c:pt idx="1434">
                  <c:v>7.6351374901912097</c:v>
                </c:pt>
                <c:pt idx="1435">
                  <c:v>7.6366718959252697</c:v>
                </c:pt>
                <c:pt idx="1436">
                  <c:v>7.6384205930636204</c:v>
                </c:pt>
                <c:pt idx="1437">
                  <c:v>7.6387750384973803</c:v>
                </c:pt>
                <c:pt idx="1438">
                  <c:v>7.6389419252130102</c:v>
                </c:pt>
                <c:pt idx="1439">
                  <c:v>7.6399920583074001</c:v>
                </c:pt>
                <c:pt idx="1440">
                  <c:v>7.6400521180406002</c:v>
                </c:pt>
                <c:pt idx="1441">
                  <c:v>7.6419504724772001</c:v>
                </c:pt>
                <c:pt idx="1442">
                  <c:v>7.6423126588033803</c:v>
                </c:pt>
                <c:pt idx="1443">
                  <c:v>7.6427506448281504</c:v>
                </c:pt>
                <c:pt idx="1444">
                  <c:v>7.6431293522340704</c:v>
                </c:pt>
                <c:pt idx="1445">
                  <c:v>7.6432969934949799</c:v>
                </c:pt>
                <c:pt idx="1446">
                  <c:v>7.6434526764861896</c:v>
                </c:pt>
                <c:pt idx="1447">
                  <c:v>7.6436241297364704</c:v>
                </c:pt>
                <c:pt idx="1448">
                  <c:v>7.64375111189932</c:v>
                </c:pt>
                <c:pt idx="1449">
                  <c:v>7.6443506088423199</c:v>
                </c:pt>
                <c:pt idx="1450">
                  <c:v>7.6445078347135702</c:v>
                </c:pt>
                <c:pt idx="1451">
                  <c:v>7.6453896862150303</c:v>
                </c:pt>
                <c:pt idx="1452">
                  <c:v>7.6462775468183697</c:v>
                </c:pt>
                <c:pt idx="1453">
                  <c:v>7.6468838316225796</c:v>
                </c:pt>
                <c:pt idx="1454">
                  <c:v>7.6469026918676803</c:v>
                </c:pt>
                <c:pt idx="1455">
                  <c:v>7.64691729183766</c:v>
                </c:pt>
                <c:pt idx="1456">
                  <c:v>7.6477197014224298</c:v>
                </c:pt>
                <c:pt idx="1457">
                  <c:v>7.6479777612595301</c:v>
                </c:pt>
                <c:pt idx="1458">
                  <c:v>7.6488251010750998</c:v>
                </c:pt>
                <c:pt idx="1459">
                  <c:v>7.6503463358596298</c:v>
                </c:pt>
                <c:pt idx="1460">
                  <c:v>7.6505663127275296</c:v>
                </c:pt>
                <c:pt idx="1461">
                  <c:v>7.6511330925081404</c:v>
                </c:pt>
                <c:pt idx="1462">
                  <c:v>7.6512123025985899</c:v>
                </c:pt>
                <c:pt idx="1463">
                  <c:v>7.6518804413129402</c:v>
                </c:pt>
                <c:pt idx="1464">
                  <c:v>7.6523165575525303</c:v>
                </c:pt>
                <c:pt idx="1465">
                  <c:v>7.6523380844850903</c:v>
                </c:pt>
                <c:pt idx="1466">
                  <c:v>7.6554894085127101</c:v>
                </c:pt>
                <c:pt idx="1467">
                  <c:v>7.6560982020128296</c:v>
                </c:pt>
                <c:pt idx="1468">
                  <c:v>7.6578119572058698</c:v>
                </c:pt>
                <c:pt idx="1469">
                  <c:v>7.6585315988487697</c:v>
                </c:pt>
                <c:pt idx="1470">
                  <c:v>7.6593110735129599</c:v>
                </c:pt>
                <c:pt idx="1471">
                  <c:v>7.6617389911494804</c:v>
                </c:pt>
                <c:pt idx="1472">
                  <c:v>7.6619713207043896</c:v>
                </c:pt>
                <c:pt idx="1473">
                  <c:v>7.6627578316815699</c:v>
                </c:pt>
                <c:pt idx="1474">
                  <c:v>7.6634141398390501</c:v>
                </c:pt>
                <c:pt idx="1475">
                  <c:v>7.6635999896528197</c:v>
                </c:pt>
                <c:pt idx="1476">
                  <c:v>7.6638713784264301</c:v>
                </c:pt>
                <c:pt idx="1477">
                  <c:v>7.6641980539569801</c:v>
                </c:pt>
                <c:pt idx="1478">
                  <c:v>7.6645439004129603</c:v>
                </c:pt>
                <c:pt idx="1479">
                  <c:v>7.6647983780064504</c:v>
                </c:pt>
                <c:pt idx="1480">
                  <c:v>7.6648411131356804</c:v>
                </c:pt>
                <c:pt idx="1481">
                  <c:v>7.6650460010435904</c:v>
                </c:pt>
                <c:pt idx="1482">
                  <c:v>7.6669158516042</c:v>
                </c:pt>
                <c:pt idx="1483">
                  <c:v>7.6671822330203998</c:v>
                </c:pt>
                <c:pt idx="1484">
                  <c:v>7.6678842032682804</c:v>
                </c:pt>
                <c:pt idx="1485">
                  <c:v>7.6691622646701996</c:v>
                </c:pt>
                <c:pt idx="1486">
                  <c:v>7.6699729598934399</c:v>
                </c:pt>
                <c:pt idx="1487">
                  <c:v>7.6705834507430497</c:v>
                </c:pt>
                <c:pt idx="1488">
                  <c:v>7.6712273714922103</c:v>
                </c:pt>
                <c:pt idx="1489">
                  <c:v>7.6724857775770001</c:v>
                </c:pt>
                <c:pt idx="1490">
                  <c:v>7.6729193754686102</c:v>
                </c:pt>
                <c:pt idx="1491">
                  <c:v>7.6732632975083099</c:v>
                </c:pt>
                <c:pt idx="1492">
                  <c:v>7.6737122586659803</c:v>
                </c:pt>
                <c:pt idx="1493">
                  <c:v>7.6743277696649796</c:v>
                </c:pt>
                <c:pt idx="1494">
                  <c:v>7.6753314573671698</c:v>
                </c:pt>
                <c:pt idx="1495">
                  <c:v>7.6756288691764603</c:v>
                </c:pt>
                <c:pt idx="1496">
                  <c:v>7.67609368621022</c:v>
                </c:pt>
                <c:pt idx="1497">
                  <c:v>7.6770313959078997</c:v>
                </c:pt>
                <c:pt idx="1498">
                  <c:v>7.6770851301426397</c:v>
                </c:pt>
                <c:pt idx="1499">
                  <c:v>7.6781955792158803</c:v>
                </c:pt>
                <c:pt idx="1500">
                  <c:v>7.6794405164085804</c:v>
                </c:pt>
                <c:pt idx="1501">
                  <c:v>7.6814942306858098</c:v>
                </c:pt>
                <c:pt idx="1502">
                  <c:v>7.6818148057570204</c:v>
                </c:pt>
                <c:pt idx="1503">
                  <c:v>7.68183501850603</c:v>
                </c:pt>
                <c:pt idx="1504">
                  <c:v>7.6823832319694496</c:v>
                </c:pt>
                <c:pt idx="1505">
                  <c:v>7.6827690368530703</c:v>
                </c:pt>
                <c:pt idx="1506">
                  <c:v>7.6827758168535603</c:v>
                </c:pt>
                <c:pt idx="1507">
                  <c:v>7.6829632707934703</c:v>
                </c:pt>
                <c:pt idx="1508">
                  <c:v>7.6850970987133804</c:v>
                </c:pt>
                <c:pt idx="1509">
                  <c:v>7.6853099427568896</c:v>
                </c:pt>
                <c:pt idx="1510">
                  <c:v>7.6860234461312702</c:v>
                </c:pt>
                <c:pt idx="1511">
                  <c:v>7.6861751541081702</c:v>
                </c:pt>
                <c:pt idx="1512">
                  <c:v>7.6863859863447903</c:v>
                </c:pt>
                <c:pt idx="1513">
                  <c:v>7.6872515930238903</c:v>
                </c:pt>
                <c:pt idx="1514">
                  <c:v>7.6885524840427104</c:v>
                </c:pt>
                <c:pt idx="1515">
                  <c:v>7.6893350847449602</c:v>
                </c:pt>
                <c:pt idx="1516">
                  <c:v>7.6901960800285103</c:v>
                </c:pt>
                <c:pt idx="1517">
                  <c:v>7.6902198680788398</c:v>
                </c:pt>
                <c:pt idx="1518">
                  <c:v>7.6909472912012404</c:v>
                </c:pt>
                <c:pt idx="1519">
                  <c:v>7.6911805636485804</c:v>
                </c:pt>
                <c:pt idx="1520">
                  <c:v>7.6943410675845003</c:v>
                </c:pt>
                <c:pt idx="1521">
                  <c:v>7.6950787340247704</c:v>
                </c:pt>
                <c:pt idx="1522">
                  <c:v>7.6957248395812101</c:v>
                </c:pt>
                <c:pt idx="1523">
                  <c:v>7.6965189871566198</c:v>
                </c:pt>
                <c:pt idx="1524">
                  <c:v>7.6970525192628996</c:v>
                </c:pt>
                <c:pt idx="1525">
                  <c:v>7.6972044704036797</c:v>
                </c:pt>
                <c:pt idx="1526">
                  <c:v>7.6972293427597203</c:v>
                </c:pt>
                <c:pt idx="1527">
                  <c:v>7.6974961774609403</c:v>
                </c:pt>
                <c:pt idx="1528">
                  <c:v>7.6989700043360196</c:v>
                </c:pt>
                <c:pt idx="1529">
                  <c:v>7.6990355431137996</c:v>
                </c:pt>
                <c:pt idx="1530">
                  <c:v>7.6993323326965504</c:v>
                </c:pt>
                <c:pt idx="1531">
                  <c:v>7.6995629325201103</c:v>
                </c:pt>
                <c:pt idx="1532">
                  <c:v>7.6998377258672503</c:v>
                </c:pt>
                <c:pt idx="1533">
                  <c:v>7.7003501163543904</c:v>
                </c:pt>
                <c:pt idx="1534">
                  <c:v>7.7010902574925497</c:v>
                </c:pt>
                <c:pt idx="1535">
                  <c:v>7.7016986854357201</c:v>
                </c:pt>
                <c:pt idx="1536">
                  <c:v>7.7021184044015296</c:v>
                </c:pt>
                <c:pt idx="1537">
                  <c:v>7.7021320891239098</c:v>
                </c:pt>
                <c:pt idx="1538">
                  <c:v>7.7028724216241704</c:v>
                </c:pt>
                <c:pt idx="1539">
                  <c:v>7.70371348775297</c:v>
                </c:pt>
                <c:pt idx="1540">
                  <c:v>7.7045801270751202</c:v>
                </c:pt>
                <c:pt idx="1541">
                  <c:v>7.7047667604210197</c:v>
                </c:pt>
                <c:pt idx="1542">
                  <c:v>7.7054360465852501</c:v>
                </c:pt>
                <c:pt idx="1543">
                  <c:v>7.7054560450647802</c:v>
                </c:pt>
                <c:pt idx="1544">
                  <c:v>7.7064712395867403</c:v>
                </c:pt>
                <c:pt idx="1545">
                  <c:v>7.7065227326416501</c:v>
                </c:pt>
                <c:pt idx="1546">
                  <c:v>7.7067795006678397</c:v>
                </c:pt>
                <c:pt idx="1547">
                  <c:v>7.7067811045108598</c:v>
                </c:pt>
                <c:pt idx="1548">
                  <c:v>7.7080279621369998</c:v>
                </c:pt>
                <c:pt idx="1549">
                  <c:v>7.7081727204534998</c:v>
                </c:pt>
                <c:pt idx="1550">
                  <c:v>7.7086978593879802</c:v>
                </c:pt>
                <c:pt idx="1551">
                  <c:v>7.7087833040385201</c:v>
                </c:pt>
                <c:pt idx="1552">
                  <c:v>7.7088341840700396</c:v>
                </c:pt>
                <c:pt idx="1553">
                  <c:v>7.7089653900206097</c:v>
                </c:pt>
                <c:pt idx="1554">
                  <c:v>7.71076756641488</c:v>
                </c:pt>
                <c:pt idx="1555">
                  <c:v>7.7111022061440302</c:v>
                </c:pt>
                <c:pt idx="1556">
                  <c:v>7.7133241940934703</c:v>
                </c:pt>
                <c:pt idx="1557">
                  <c:v>7.7135114004886098</c:v>
                </c:pt>
                <c:pt idx="1558">
                  <c:v>7.7143397115144197</c:v>
                </c:pt>
                <c:pt idx="1559">
                  <c:v>7.71468743585742</c:v>
                </c:pt>
                <c:pt idx="1560">
                  <c:v>7.7150084472889704</c:v>
                </c:pt>
                <c:pt idx="1561">
                  <c:v>7.7157780283420401</c:v>
                </c:pt>
                <c:pt idx="1562">
                  <c:v>7.7162946324686299</c:v>
                </c:pt>
                <c:pt idx="1563">
                  <c:v>7.7168301376674702</c:v>
                </c:pt>
                <c:pt idx="1564">
                  <c:v>7.7178643613994202</c:v>
                </c:pt>
                <c:pt idx="1565">
                  <c:v>7.7183146860834304</c:v>
                </c:pt>
                <c:pt idx="1566">
                  <c:v>7.7183971632811303</c:v>
                </c:pt>
                <c:pt idx="1567">
                  <c:v>7.7184517130628398</c:v>
                </c:pt>
                <c:pt idx="1568">
                  <c:v>7.7185249059784402</c:v>
                </c:pt>
                <c:pt idx="1569">
                  <c:v>7.7185349115395701</c:v>
                </c:pt>
                <c:pt idx="1570">
                  <c:v>7.7186876566245299</c:v>
                </c:pt>
                <c:pt idx="1571">
                  <c:v>7.7195345704406497</c:v>
                </c:pt>
                <c:pt idx="1572">
                  <c:v>7.7195455219939202</c:v>
                </c:pt>
                <c:pt idx="1573">
                  <c:v>7.7201720507959504</c:v>
                </c:pt>
                <c:pt idx="1574">
                  <c:v>7.7209692224847597</c:v>
                </c:pt>
                <c:pt idx="1575">
                  <c:v>7.7228526104088697</c:v>
                </c:pt>
                <c:pt idx="1576">
                  <c:v>7.7233080196534996</c:v>
                </c:pt>
                <c:pt idx="1577">
                  <c:v>7.72403008771985</c:v>
                </c:pt>
                <c:pt idx="1578">
                  <c:v>7.72427586960079</c:v>
                </c:pt>
                <c:pt idx="1579">
                  <c:v>7.7257613991993503</c:v>
                </c:pt>
                <c:pt idx="1580">
                  <c:v>7.7258108757171602</c:v>
                </c:pt>
                <c:pt idx="1581">
                  <c:v>7.7258453891713401</c:v>
                </c:pt>
                <c:pt idx="1582">
                  <c:v>7.7259784040200996</c:v>
                </c:pt>
                <c:pt idx="1583">
                  <c:v>7.7267460633533398</c:v>
                </c:pt>
                <c:pt idx="1584">
                  <c:v>7.7281765049897704</c:v>
                </c:pt>
                <c:pt idx="1585">
                  <c:v>7.7290627184956904</c:v>
                </c:pt>
                <c:pt idx="1586">
                  <c:v>7.7295958236615396</c:v>
                </c:pt>
                <c:pt idx="1587">
                  <c:v>7.7309881938246097</c:v>
                </c:pt>
                <c:pt idx="1588">
                  <c:v>7.7310277279768496</c:v>
                </c:pt>
                <c:pt idx="1589">
                  <c:v>7.7312227077863804</c:v>
                </c:pt>
                <c:pt idx="1590">
                  <c:v>7.7316673259006903</c:v>
                </c:pt>
                <c:pt idx="1591">
                  <c:v>7.7322107546138303</c:v>
                </c:pt>
                <c:pt idx="1592">
                  <c:v>7.7323937598229699</c:v>
                </c:pt>
                <c:pt idx="1593">
                  <c:v>7.7341227945047804</c:v>
                </c:pt>
                <c:pt idx="1594">
                  <c:v>7.7343940906514597</c:v>
                </c:pt>
                <c:pt idx="1595">
                  <c:v>7.7357495354361498</c:v>
                </c:pt>
                <c:pt idx="1596">
                  <c:v>7.7370859172337996</c:v>
                </c:pt>
                <c:pt idx="1597">
                  <c:v>7.7371926427047404</c:v>
                </c:pt>
                <c:pt idx="1598">
                  <c:v>7.73773282031304</c:v>
                </c:pt>
                <c:pt idx="1599">
                  <c:v>7.7377826436290498</c:v>
                </c:pt>
                <c:pt idx="1600">
                  <c:v>7.7378487349061</c:v>
                </c:pt>
                <c:pt idx="1601">
                  <c:v>7.7379881599874896</c:v>
                </c:pt>
                <c:pt idx="1602">
                  <c:v>7.7383423816420498</c:v>
                </c:pt>
                <c:pt idx="1603">
                  <c:v>7.7389334935570302</c:v>
                </c:pt>
                <c:pt idx="1604">
                  <c:v>7.7390755407777201</c:v>
                </c:pt>
                <c:pt idx="1605">
                  <c:v>7.7397849780246002</c:v>
                </c:pt>
                <c:pt idx="1606">
                  <c:v>7.7400162212208699</c:v>
                </c:pt>
                <c:pt idx="1607">
                  <c:v>7.7403874435742299</c:v>
                </c:pt>
                <c:pt idx="1608">
                  <c:v>7.7406892114408299</c:v>
                </c:pt>
                <c:pt idx="1609">
                  <c:v>7.7412489770920399</c:v>
                </c:pt>
                <c:pt idx="1610">
                  <c:v>7.7416048807350801</c:v>
                </c:pt>
                <c:pt idx="1611">
                  <c:v>7.7417905818527402</c:v>
                </c:pt>
                <c:pt idx="1612">
                  <c:v>7.7418188512092403</c:v>
                </c:pt>
                <c:pt idx="1613">
                  <c:v>7.7419255844935702</c:v>
                </c:pt>
                <c:pt idx="1614">
                  <c:v>7.7423156255670103</c:v>
                </c:pt>
                <c:pt idx="1615">
                  <c:v>7.7424152659423697</c:v>
                </c:pt>
                <c:pt idx="1616">
                  <c:v>7.7442582616515603</c:v>
                </c:pt>
                <c:pt idx="1617">
                  <c:v>7.7445625141768701</c:v>
                </c:pt>
                <c:pt idx="1618">
                  <c:v>7.7449482653574497</c:v>
                </c:pt>
                <c:pt idx="1619">
                  <c:v>7.7459129751074203</c:v>
                </c:pt>
                <c:pt idx="1620">
                  <c:v>7.7479475474219797</c:v>
                </c:pt>
                <c:pt idx="1621">
                  <c:v>7.7480896869493003</c:v>
                </c:pt>
                <c:pt idx="1622">
                  <c:v>7.7487339099202304</c:v>
                </c:pt>
                <c:pt idx="1623">
                  <c:v>7.7501622252751803</c:v>
                </c:pt>
                <c:pt idx="1624">
                  <c:v>7.7504966232285897</c:v>
                </c:pt>
                <c:pt idx="1625">
                  <c:v>7.7505768968960798</c:v>
                </c:pt>
                <c:pt idx="1626">
                  <c:v>7.7505837225972698</c:v>
                </c:pt>
                <c:pt idx="1627">
                  <c:v>7.7509708303228502</c:v>
                </c:pt>
                <c:pt idx="1628">
                  <c:v>7.7514537645823003</c:v>
                </c:pt>
                <c:pt idx="1629">
                  <c:v>7.7519681766320296</c:v>
                </c:pt>
                <c:pt idx="1630">
                  <c:v>7.7520873788452702</c:v>
                </c:pt>
                <c:pt idx="1631">
                  <c:v>7.7534418404421102</c:v>
                </c:pt>
                <c:pt idx="1632">
                  <c:v>7.7536052785765497</c:v>
                </c:pt>
                <c:pt idx="1633">
                  <c:v>7.7536914045310796</c:v>
                </c:pt>
                <c:pt idx="1634">
                  <c:v>7.7548863898006299</c:v>
                </c:pt>
                <c:pt idx="1635">
                  <c:v>7.7553587673091098</c:v>
                </c:pt>
                <c:pt idx="1636">
                  <c:v>7.7566071289606997</c:v>
                </c:pt>
                <c:pt idx="1637">
                  <c:v>7.7566657320517196</c:v>
                </c:pt>
                <c:pt idx="1638">
                  <c:v>7.7567906165773097</c:v>
                </c:pt>
                <c:pt idx="1639">
                  <c:v>7.7575773772041501</c:v>
                </c:pt>
                <c:pt idx="1640">
                  <c:v>7.7576353107516196</c:v>
                </c:pt>
                <c:pt idx="1641">
                  <c:v>7.7594371692925197</c:v>
                </c:pt>
                <c:pt idx="1642">
                  <c:v>7.7595097780542801</c:v>
                </c:pt>
                <c:pt idx="1643">
                  <c:v>7.7595951339305103</c:v>
                </c:pt>
                <c:pt idx="1644">
                  <c:v>7.7596678446896297</c:v>
                </c:pt>
                <c:pt idx="1645">
                  <c:v>7.7596985765456896</c:v>
                </c:pt>
                <c:pt idx="1646">
                  <c:v>7.7603356535465</c:v>
                </c:pt>
                <c:pt idx="1647">
                  <c:v>7.7617557846575904</c:v>
                </c:pt>
                <c:pt idx="1648">
                  <c:v>7.7625364459229704</c:v>
                </c:pt>
                <c:pt idx="1649">
                  <c:v>7.7626170755774702</c:v>
                </c:pt>
                <c:pt idx="1650">
                  <c:v>7.7631186058126804</c:v>
                </c:pt>
                <c:pt idx="1651">
                  <c:v>7.7634279935629404</c:v>
                </c:pt>
                <c:pt idx="1652">
                  <c:v>7.7638648163240598</c:v>
                </c:pt>
                <c:pt idx="1653">
                  <c:v>7.7664269614536998</c:v>
                </c:pt>
                <c:pt idx="1654">
                  <c:v>7.76645235570194</c:v>
                </c:pt>
                <c:pt idx="1655">
                  <c:v>7.7692678523438898</c:v>
                </c:pt>
                <c:pt idx="1656">
                  <c:v>7.7693464073445897</c:v>
                </c:pt>
                <c:pt idx="1657">
                  <c:v>7.7697693878772496</c:v>
                </c:pt>
                <c:pt idx="1658">
                  <c:v>7.7701155233630796</c:v>
                </c:pt>
                <c:pt idx="1659">
                  <c:v>7.7706525142475797</c:v>
                </c:pt>
                <c:pt idx="1660">
                  <c:v>7.7706948495764596</c:v>
                </c:pt>
                <c:pt idx="1661">
                  <c:v>7.7722639534546198</c:v>
                </c:pt>
                <c:pt idx="1662">
                  <c:v>7.7724521882098996</c:v>
                </c:pt>
                <c:pt idx="1663">
                  <c:v>7.7737091790209698</c:v>
                </c:pt>
                <c:pt idx="1664">
                  <c:v>7.7739225099133398</c:v>
                </c:pt>
                <c:pt idx="1665">
                  <c:v>7.77428534107458</c:v>
                </c:pt>
                <c:pt idx="1666">
                  <c:v>7.7746650969234299</c:v>
                </c:pt>
                <c:pt idx="1667">
                  <c:v>7.7752462597402401</c:v>
                </c:pt>
                <c:pt idx="1668">
                  <c:v>7.7768996068739904</c:v>
                </c:pt>
                <c:pt idx="1669">
                  <c:v>7.7774406920400203</c:v>
                </c:pt>
                <c:pt idx="1670">
                  <c:v>7.7781512503836403</c:v>
                </c:pt>
                <c:pt idx="1671">
                  <c:v>7.7781512503836403</c:v>
                </c:pt>
                <c:pt idx="1672">
                  <c:v>7.7781512503836403</c:v>
                </c:pt>
                <c:pt idx="1673">
                  <c:v>7.7785284739383096</c:v>
                </c:pt>
                <c:pt idx="1674">
                  <c:v>7.7786764001197204</c:v>
                </c:pt>
                <c:pt idx="1675">
                  <c:v>7.7791755771962601</c:v>
                </c:pt>
                <c:pt idx="1676">
                  <c:v>7.7793178690835898</c:v>
                </c:pt>
                <c:pt idx="1677">
                  <c:v>7.7796638233253201</c:v>
                </c:pt>
                <c:pt idx="1678">
                  <c:v>7.7797573235725901</c:v>
                </c:pt>
                <c:pt idx="1679">
                  <c:v>7.7799669335864996</c:v>
                </c:pt>
                <c:pt idx="1680">
                  <c:v>7.7802446499635103</c:v>
                </c:pt>
                <c:pt idx="1681">
                  <c:v>7.7808829237218999</c:v>
                </c:pt>
                <c:pt idx="1682">
                  <c:v>7.7812370634333599</c:v>
                </c:pt>
                <c:pt idx="1683">
                  <c:v>7.7814850014154899</c:v>
                </c:pt>
                <c:pt idx="1684">
                  <c:v>7.7815711372915102</c:v>
                </c:pt>
                <c:pt idx="1685">
                  <c:v>7.7819554127099497</c:v>
                </c:pt>
                <c:pt idx="1686">
                  <c:v>7.7831886910752601</c:v>
                </c:pt>
                <c:pt idx="1687">
                  <c:v>7.7833513171427402</c:v>
                </c:pt>
                <c:pt idx="1688">
                  <c:v>7.7834807006393998</c:v>
                </c:pt>
                <c:pt idx="1689">
                  <c:v>7.7837677052774596</c:v>
                </c:pt>
                <c:pt idx="1690">
                  <c:v>7.7844362275466397</c:v>
                </c:pt>
                <c:pt idx="1691">
                  <c:v>7.7847811383590697</c:v>
                </c:pt>
                <c:pt idx="1692">
                  <c:v>7.7850866617080703</c:v>
                </c:pt>
                <c:pt idx="1693">
                  <c:v>7.7861330065556196</c:v>
                </c:pt>
                <c:pt idx="1694">
                  <c:v>7.7863327507058804</c:v>
                </c:pt>
                <c:pt idx="1695">
                  <c:v>7.7866232579788104</c:v>
                </c:pt>
                <c:pt idx="1696">
                  <c:v>7.7873148729032602</c:v>
                </c:pt>
                <c:pt idx="1697">
                  <c:v>7.7877989718238698</c:v>
                </c:pt>
                <c:pt idx="1698">
                  <c:v>7.78816520233599</c:v>
                </c:pt>
                <c:pt idx="1699">
                  <c:v>7.7885853623726202</c:v>
                </c:pt>
                <c:pt idx="1700">
                  <c:v>7.7887993018208403</c:v>
                </c:pt>
                <c:pt idx="1701">
                  <c:v>7.7892189338122</c:v>
                </c:pt>
                <c:pt idx="1702">
                  <c:v>7.7897200940940499</c:v>
                </c:pt>
                <c:pt idx="1703">
                  <c:v>7.7899225140274799</c:v>
                </c:pt>
                <c:pt idx="1704">
                  <c:v>7.7902774142359803</c:v>
                </c:pt>
                <c:pt idx="1705">
                  <c:v>7.7925458646888801</c:v>
                </c:pt>
                <c:pt idx="1706">
                  <c:v>7.7929247109160897</c:v>
                </c:pt>
                <c:pt idx="1707">
                  <c:v>7.7931817716094898</c:v>
                </c:pt>
                <c:pt idx="1708">
                  <c:v>7.7935951876031497</c:v>
                </c:pt>
                <c:pt idx="1709">
                  <c:v>7.7948914812158296</c:v>
                </c:pt>
                <c:pt idx="1710">
                  <c:v>7.7962200028233797</c:v>
                </c:pt>
                <c:pt idx="1711">
                  <c:v>7.7966898013405697</c:v>
                </c:pt>
                <c:pt idx="1712">
                  <c:v>7.79689863562455</c:v>
                </c:pt>
                <c:pt idx="1713">
                  <c:v>7.7977594556218204</c:v>
                </c:pt>
                <c:pt idx="1714">
                  <c:v>7.7985269678338804</c:v>
                </c:pt>
                <c:pt idx="1715">
                  <c:v>7.7994320932176997</c:v>
                </c:pt>
                <c:pt idx="1716">
                  <c:v>7.8000293592441299</c:v>
                </c:pt>
                <c:pt idx="1717">
                  <c:v>7.8000477079704398</c:v>
                </c:pt>
                <c:pt idx="1718">
                  <c:v>7.8008261329753399</c:v>
                </c:pt>
                <c:pt idx="1719">
                  <c:v>7.80159029306256</c:v>
                </c:pt>
                <c:pt idx="1720">
                  <c:v>7.8019026012997896</c:v>
                </c:pt>
                <c:pt idx="1721">
                  <c:v>7.8021482603825101</c:v>
                </c:pt>
                <c:pt idx="1722">
                  <c:v>7.8025333332012998</c:v>
                </c:pt>
                <c:pt idx="1723">
                  <c:v>7.8037824141953198</c:v>
                </c:pt>
                <c:pt idx="1724">
                  <c:v>7.80469683948923</c:v>
                </c:pt>
                <c:pt idx="1725">
                  <c:v>7.8046986643147802</c:v>
                </c:pt>
                <c:pt idx="1726">
                  <c:v>7.8048230271724304</c:v>
                </c:pt>
                <c:pt idx="1727">
                  <c:v>7.8050483105303998</c:v>
                </c:pt>
                <c:pt idx="1728">
                  <c:v>7.8067003811458999</c:v>
                </c:pt>
                <c:pt idx="1729">
                  <c:v>7.8067804593588503</c:v>
                </c:pt>
                <c:pt idx="1730">
                  <c:v>7.8069307084792401</c:v>
                </c:pt>
                <c:pt idx="1731">
                  <c:v>7.8074563270488202</c:v>
                </c:pt>
                <c:pt idx="1732">
                  <c:v>7.8077949857634898</c:v>
                </c:pt>
                <c:pt idx="1733">
                  <c:v>7.8079171540516601</c:v>
                </c:pt>
                <c:pt idx="1734">
                  <c:v>7.8080914883586603</c:v>
                </c:pt>
                <c:pt idx="1735">
                  <c:v>7.8083561705104696</c:v>
                </c:pt>
                <c:pt idx="1736">
                  <c:v>7.8085661453784097</c:v>
                </c:pt>
                <c:pt idx="1737">
                  <c:v>7.8091410213244599</c:v>
                </c:pt>
                <c:pt idx="1738">
                  <c:v>7.8091939992071104</c:v>
                </c:pt>
                <c:pt idx="1739">
                  <c:v>7.8092856927524599</c:v>
                </c:pt>
                <c:pt idx="1740">
                  <c:v>7.8100460002344203</c:v>
                </c:pt>
                <c:pt idx="1741">
                  <c:v>7.8104125582563801</c:v>
                </c:pt>
                <c:pt idx="1742">
                  <c:v>7.8117277595129604</c:v>
                </c:pt>
                <c:pt idx="1743">
                  <c:v>7.8133835565226999</c:v>
                </c:pt>
                <c:pt idx="1744">
                  <c:v>7.8160046876099303</c:v>
                </c:pt>
                <c:pt idx="1745">
                  <c:v>7.8164737477679296</c:v>
                </c:pt>
                <c:pt idx="1746">
                  <c:v>7.8167043160039604</c:v>
                </c:pt>
                <c:pt idx="1747">
                  <c:v>7.8173225462768299</c:v>
                </c:pt>
                <c:pt idx="1748">
                  <c:v>7.8173321033482903</c:v>
                </c:pt>
                <c:pt idx="1749">
                  <c:v>7.81760352233972</c:v>
                </c:pt>
                <c:pt idx="1750">
                  <c:v>7.8179236832155503</c:v>
                </c:pt>
                <c:pt idx="1751">
                  <c:v>7.8187845925324497</c:v>
                </c:pt>
                <c:pt idx="1752">
                  <c:v>7.8188870555518504</c:v>
                </c:pt>
                <c:pt idx="1753">
                  <c:v>7.8193945059553798</c:v>
                </c:pt>
                <c:pt idx="1754">
                  <c:v>7.8195571221013997</c:v>
                </c:pt>
                <c:pt idx="1755">
                  <c:v>7.82034615202494</c:v>
                </c:pt>
                <c:pt idx="1756">
                  <c:v>7.8226147804397801</c:v>
                </c:pt>
                <c:pt idx="1757">
                  <c:v>7.8227307278294802</c:v>
                </c:pt>
                <c:pt idx="1758">
                  <c:v>7.8246978402563903</c:v>
                </c:pt>
                <c:pt idx="1759">
                  <c:v>7.8249132046992296</c:v>
                </c:pt>
                <c:pt idx="1760">
                  <c:v>7.8258607594601397</c:v>
                </c:pt>
                <c:pt idx="1761">
                  <c:v>7.8259212621863199</c:v>
                </c:pt>
                <c:pt idx="1762">
                  <c:v>7.82594809987165</c:v>
                </c:pt>
                <c:pt idx="1763">
                  <c:v>7.8268044782372002</c:v>
                </c:pt>
                <c:pt idx="1764">
                  <c:v>7.8272580160822303</c:v>
                </c:pt>
                <c:pt idx="1765">
                  <c:v>7.8273231203501599</c:v>
                </c:pt>
                <c:pt idx="1766">
                  <c:v>7.8273692730538196</c:v>
                </c:pt>
                <c:pt idx="1767">
                  <c:v>7.8280978239610297</c:v>
                </c:pt>
                <c:pt idx="1768">
                  <c:v>7.8283183384942703</c:v>
                </c:pt>
                <c:pt idx="1769">
                  <c:v>7.8301516076053197</c:v>
                </c:pt>
                <c:pt idx="1770">
                  <c:v>7.8304859462135497</c:v>
                </c:pt>
                <c:pt idx="1771">
                  <c:v>7.8308329467497799</c:v>
                </c:pt>
                <c:pt idx="1772">
                  <c:v>7.83123010382036</c:v>
                </c:pt>
                <c:pt idx="1773">
                  <c:v>7.8319890961264598</c:v>
                </c:pt>
                <c:pt idx="1774">
                  <c:v>7.8331869363575697</c:v>
                </c:pt>
                <c:pt idx="1775">
                  <c:v>7.8339984698108003</c:v>
                </c:pt>
                <c:pt idx="1776">
                  <c:v>7.8341864266974399</c:v>
                </c:pt>
                <c:pt idx="1777">
                  <c:v>7.83421630191215</c:v>
                </c:pt>
                <c:pt idx="1778">
                  <c:v>7.8343971315975596</c:v>
                </c:pt>
                <c:pt idx="1779">
                  <c:v>7.8347377818416204</c:v>
                </c:pt>
                <c:pt idx="1780">
                  <c:v>7.8348619845849301</c:v>
                </c:pt>
                <c:pt idx="1781">
                  <c:v>7.8351276845672801</c:v>
                </c:pt>
                <c:pt idx="1782">
                  <c:v>7.83578467322807</c:v>
                </c:pt>
                <c:pt idx="1783">
                  <c:v>7.8361492104887196</c:v>
                </c:pt>
                <c:pt idx="1784">
                  <c:v>7.83678746198047</c:v>
                </c:pt>
                <c:pt idx="1785">
                  <c:v>7.83688612527774</c:v>
                </c:pt>
                <c:pt idx="1786">
                  <c:v>7.8369363177851099</c:v>
                </c:pt>
                <c:pt idx="1787">
                  <c:v>7.8369567370595501</c:v>
                </c:pt>
                <c:pt idx="1788">
                  <c:v>7.8370009418157798</c:v>
                </c:pt>
                <c:pt idx="1789">
                  <c:v>7.8371422871891498</c:v>
                </c:pt>
                <c:pt idx="1790">
                  <c:v>7.8373745270931003</c:v>
                </c:pt>
                <c:pt idx="1791">
                  <c:v>7.8381992338162796</c:v>
                </c:pt>
                <c:pt idx="1792">
                  <c:v>7.8383193565272098</c:v>
                </c:pt>
                <c:pt idx="1793">
                  <c:v>7.83919950051183</c:v>
                </c:pt>
                <c:pt idx="1794">
                  <c:v>7.83967824177856</c:v>
                </c:pt>
                <c:pt idx="1795">
                  <c:v>7.8407785041619702</c:v>
                </c:pt>
                <c:pt idx="1796">
                  <c:v>7.8414306163310199</c:v>
                </c:pt>
                <c:pt idx="1797">
                  <c:v>7.8415219312822302</c:v>
                </c:pt>
                <c:pt idx="1798">
                  <c:v>7.8427571802871503</c:v>
                </c:pt>
                <c:pt idx="1799">
                  <c:v>7.8428033682810296</c:v>
                </c:pt>
                <c:pt idx="1800">
                  <c:v>7.8432327780980096</c:v>
                </c:pt>
                <c:pt idx="1801">
                  <c:v>7.8432429779791901</c:v>
                </c:pt>
                <c:pt idx="1802">
                  <c:v>7.84398814214794</c:v>
                </c:pt>
                <c:pt idx="1803">
                  <c:v>7.8439997424475196</c:v>
                </c:pt>
                <c:pt idx="1804">
                  <c:v>7.8440719869907296</c:v>
                </c:pt>
                <c:pt idx="1805">
                  <c:v>7.8448482550731002</c:v>
                </c:pt>
                <c:pt idx="1806">
                  <c:v>7.8450694066556004</c:v>
                </c:pt>
                <c:pt idx="1807">
                  <c:v>7.8450980400142596</c:v>
                </c:pt>
                <c:pt idx="1808">
                  <c:v>7.8450980400142596</c:v>
                </c:pt>
                <c:pt idx="1809">
                  <c:v>7.8451986605927599</c:v>
                </c:pt>
                <c:pt idx="1810">
                  <c:v>7.8455191572636398</c:v>
                </c:pt>
                <c:pt idx="1811">
                  <c:v>7.8457180179666599</c:v>
                </c:pt>
                <c:pt idx="1812">
                  <c:v>7.8462222006735001</c:v>
                </c:pt>
                <c:pt idx="1813">
                  <c:v>7.8463371121298104</c:v>
                </c:pt>
                <c:pt idx="1814">
                  <c:v>7.8478374733476501</c:v>
                </c:pt>
                <c:pt idx="1815">
                  <c:v>7.8493416638254798</c:v>
                </c:pt>
                <c:pt idx="1816">
                  <c:v>7.8506889458532196</c:v>
                </c:pt>
                <c:pt idx="1817">
                  <c:v>7.8512149048644</c:v>
                </c:pt>
                <c:pt idx="1818">
                  <c:v>7.8512583487190799</c:v>
                </c:pt>
                <c:pt idx="1819">
                  <c:v>7.8513154393987596</c:v>
                </c:pt>
                <c:pt idx="1820">
                  <c:v>7.8516856065891698</c:v>
                </c:pt>
                <c:pt idx="1821">
                  <c:v>7.8517103424392802</c:v>
                </c:pt>
                <c:pt idx="1822">
                  <c:v>7.8522029327535199</c:v>
                </c:pt>
                <c:pt idx="1823">
                  <c:v>7.8539490447516096</c:v>
                </c:pt>
                <c:pt idx="1824">
                  <c:v>7.8542151827510303</c:v>
                </c:pt>
                <c:pt idx="1825">
                  <c:v>7.8546803091441797</c:v>
                </c:pt>
                <c:pt idx="1826">
                  <c:v>7.85506581734625</c:v>
                </c:pt>
                <c:pt idx="1827">
                  <c:v>7.8553068749243398</c:v>
                </c:pt>
                <c:pt idx="1828">
                  <c:v>7.85653753517086</c:v>
                </c:pt>
                <c:pt idx="1829">
                  <c:v>7.8577589270498196</c:v>
                </c:pt>
                <c:pt idx="1830">
                  <c:v>7.8579871119282299</c:v>
                </c:pt>
                <c:pt idx="1831">
                  <c:v>7.8584102290801496</c:v>
                </c:pt>
                <c:pt idx="1832">
                  <c:v>7.8588866940378104</c:v>
                </c:pt>
                <c:pt idx="1833">
                  <c:v>7.8598428923149699</c:v>
                </c:pt>
                <c:pt idx="1834">
                  <c:v>7.8599570921022197</c:v>
                </c:pt>
                <c:pt idx="1835">
                  <c:v>7.8603380065709896</c:v>
                </c:pt>
                <c:pt idx="1836">
                  <c:v>7.86050327658561</c:v>
                </c:pt>
                <c:pt idx="1837">
                  <c:v>7.8611140709064804</c:v>
                </c:pt>
                <c:pt idx="1838">
                  <c:v>7.8615344108590399</c:v>
                </c:pt>
                <c:pt idx="1839">
                  <c:v>7.8620043653991303</c:v>
                </c:pt>
                <c:pt idx="1840">
                  <c:v>7.8620060839863299</c:v>
                </c:pt>
                <c:pt idx="1841">
                  <c:v>7.8635278225399299</c:v>
                </c:pt>
                <c:pt idx="1842">
                  <c:v>7.8643601553031104</c:v>
                </c:pt>
                <c:pt idx="1843">
                  <c:v>7.8643966958496803</c:v>
                </c:pt>
                <c:pt idx="1844">
                  <c:v>7.8647772777478098</c:v>
                </c:pt>
                <c:pt idx="1845">
                  <c:v>7.8649620325430796</c:v>
                </c:pt>
                <c:pt idx="1846">
                  <c:v>7.8652619390428002</c:v>
                </c:pt>
                <c:pt idx="1847">
                  <c:v>7.8671623020397501</c:v>
                </c:pt>
                <c:pt idx="1848">
                  <c:v>7.8678357218509003</c:v>
                </c:pt>
                <c:pt idx="1849">
                  <c:v>7.8689748290089696</c:v>
                </c:pt>
                <c:pt idx="1850">
                  <c:v>7.8692317197309798</c:v>
                </c:pt>
                <c:pt idx="1851">
                  <c:v>7.8703391484317899</c:v>
                </c:pt>
                <c:pt idx="1852">
                  <c:v>7.8704522895443798</c:v>
                </c:pt>
                <c:pt idx="1853">
                  <c:v>7.8706237068392602</c:v>
                </c:pt>
                <c:pt idx="1854">
                  <c:v>7.8723993338456699</c:v>
                </c:pt>
                <c:pt idx="1855">
                  <c:v>7.8724949195250202</c:v>
                </c:pt>
                <c:pt idx="1856">
                  <c:v>7.8727251056460599</c:v>
                </c:pt>
                <c:pt idx="1857">
                  <c:v>7.8727887160777801</c:v>
                </c:pt>
                <c:pt idx="1858">
                  <c:v>7.8738295907473104</c:v>
                </c:pt>
                <c:pt idx="1859">
                  <c:v>7.8744895815861602</c:v>
                </c:pt>
                <c:pt idx="1860">
                  <c:v>7.8747849932001497</c:v>
                </c:pt>
                <c:pt idx="1861">
                  <c:v>7.8750612633917001</c:v>
                </c:pt>
                <c:pt idx="1862">
                  <c:v>7.8763661972720698</c:v>
                </c:pt>
                <c:pt idx="1863">
                  <c:v>7.8773428220382096</c:v>
                </c:pt>
                <c:pt idx="1864">
                  <c:v>7.8776617595011196</c:v>
                </c:pt>
                <c:pt idx="1865">
                  <c:v>7.8779806354684103</c:v>
                </c:pt>
                <c:pt idx="1866">
                  <c:v>7.8779813084283301</c:v>
                </c:pt>
                <c:pt idx="1867">
                  <c:v>7.8780109291354101</c:v>
                </c:pt>
                <c:pt idx="1868">
                  <c:v>7.8785048025354598</c:v>
                </c:pt>
                <c:pt idx="1869">
                  <c:v>7.8790987365402403</c:v>
                </c:pt>
                <c:pt idx="1870">
                  <c:v>7.8791844275348399</c:v>
                </c:pt>
                <c:pt idx="1871">
                  <c:v>7.8795640111239003</c:v>
                </c:pt>
                <c:pt idx="1872">
                  <c:v>7.8799591579459802</c:v>
                </c:pt>
                <c:pt idx="1873">
                  <c:v>7.8802544097330101</c:v>
                </c:pt>
                <c:pt idx="1874">
                  <c:v>7.8807739382414299</c:v>
                </c:pt>
                <c:pt idx="1875">
                  <c:v>7.8808135922807896</c:v>
                </c:pt>
                <c:pt idx="1876">
                  <c:v>7.8823563315350098</c:v>
                </c:pt>
                <c:pt idx="1877">
                  <c:v>7.88244539010784</c:v>
                </c:pt>
                <c:pt idx="1878">
                  <c:v>7.8832793548083702</c:v>
                </c:pt>
                <c:pt idx="1879">
                  <c:v>7.8835983528470699</c:v>
                </c:pt>
                <c:pt idx="1880">
                  <c:v>7.8837411904112296</c:v>
                </c:pt>
                <c:pt idx="1881">
                  <c:v>7.8841076548892097</c:v>
                </c:pt>
                <c:pt idx="1882">
                  <c:v>7.8846243643487597</c:v>
                </c:pt>
                <c:pt idx="1883">
                  <c:v>7.8861123462972698</c:v>
                </c:pt>
                <c:pt idx="1884">
                  <c:v>7.8864907251724796</c:v>
                </c:pt>
                <c:pt idx="1885">
                  <c:v>7.8864907251724796</c:v>
                </c:pt>
                <c:pt idx="1886">
                  <c:v>7.8871229584932996</c:v>
                </c:pt>
                <c:pt idx="1887">
                  <c:v>7.8876663019653899</c:v>
                </c:pt>
                <c:pt idx="1888">
                  <c:v>7.8880577339390401</c:v>
                </c:pt>
                <c:pt idx="1889">
                  <c:v>7.8891728408263697</c:v>
                </c:pt>
                <c:pt idx="1890">
                  <c:v>7.8893930572487001</c:v>
                </c:pt>
                <c:pt idx="1891">
                  <c:v>7.8896759590821501</c:v>
                </c:pt>
                <c:pt idx="1892">
                  <c:v>7.8900198797439103</c:v>
                </c:pt>
                <c:pt idx="1893">
                  <c:v>7.8904905394790097</c:v>
                </c:pt>
                <c:pt idx="1894">
                  <c:v>7.8906327430343897</c:v>
                </c:pt>
                <c:pt idx="1895">
                  <c:v>7.8906756408113399</c:v>
                </c:pt>
                <c:pt idx="1896">
                  <c:v>7.8916508723299703</c:v>
                </c:pt>
                <c:pt idx="1897">
                  <c:v>7.8917867291347399</c:v>
                </c:pt>
                <c:pt idx="1898">
                  <c:v>7.8920946026904799</c:v>
                </c:pt>
                <c:pt idx="1899">
                  <c:v>7.89209786545472</c:v>
                </c:pt>
                <c:pt idx="1900">
                  <c:v>7.89239975436971</c:v>
                </c:pt>
                <c:pt idx="1901">
                  <c:v>7.8938124046085196</c:v>
                </c:pt>
                <c:pt idx="1902">
                  <c:v>7.8941564966261399</c:v>
                </c:pt>
                <c:pt idx="1903">
                  <c:v>7.8941982997361198</c:v>
                </c:pt>
                <c:pt idx="1904">
                  <c:v>7.8942187399034403</c:v>
                </c:pt>
                <c:pt idx="1905">
                  <c:v>7.8956228333727498</c:v>
                </c:pt>
                <c:pt idx="1906">
                  <c:v>7.8969385077919503</c:v>
                </c:pt>
                <c:pt idx="1907">
                  <c:v>7.8970702052641402</c:v>
                </c:pt>
                <c:pt idx="1908">
                  <c:v>7.8982538095814299</c:v>
                </c:pt>
                <c:pt idx="1909">
                  <c:v>7.8997377926302201</c:v>
                </c:pt>
                <c:pt idx="1910">
                  <c:v>7.9007366243187098</c:v>
                </c:pt>
                <c:pt idx="1911">
                  <c:v>7.9014583213961096</c:v>
                </c:pt>
                <c:pt idx="1912">
                  <c:v>7.9021005095607197</c:v>
                </c:pt>
                <c:pt idx="1913">
                  <c:v>7.9028651759926101</c:v>
                </c:pt>
                <c:pt idx="1914">
                  <c:v>7.9032821306464998</c:v>
                </c:pt>
                <c:pt idx="1915">
                  <c:v>7.9033600558849404</c:v>
                </c:pt>
                <c:pt idx="1916">
                  <c:v>7.9041634999558399</c:v>
                </c:pt>
                <c:pt idx="1917">
                  <c:v>7.9051657774171602</c:v>
                </c:pt>
                <c:pt idx="1918">
                  <c:v>7.9060540388992298</c:v>
                </c:pt>
                <c:pt idx="1919">
                  <c:v>7.9061937060666496</c:v>
                </c:pt>
                <c:pt idx="1920">
                  <c:v>7.9062215176939601</c:v>
                </c:pt>
                <c:pt idx="1921">
                  <c:v>7.9080370463915699</c:v>
                </c:pt>
                <c:pt idx="1922">
                  <c:v>7.9081429818729498</c:v>
                </c:pt>
                <c:pt idx="1923">
                  <c:v>7.9099450405833398</c:v>
                </c:pt>
                <c:pt idx="1924">
                  <c:v>7.9136787393031804</c:v>
                </c:pt>
                <c:pt idx="1925">
                  <c:v>7.9142752040249196</c:v>
                </c:pt>
                <c:pt idx="1926">
                  <c:v>7.9143557414264301</c:v>
                </c:pt>
                <c:pt idx="1927">
                  <c:v>7.9146109617573002</c:v>
                </c:pt>
                <c:pt idx="1928">
                  <c:v>7.9147126738764397</c:v>
                </c:pt>
                <c:pt idx="1929">
                  <c:v>7.9158971051914602</c:v>
                </c:pt>
                <c:pt idx="1930">
                  <c:v>7.9162784581277803</c:v>
                </c:pt>
                <c:pt idx="1931">
                  <c:v>7.9176099219793104</c:v>
                </c:pt>
                <c:pt idx="1932">
                  <c:v>7.9180303367848799</c:v>
                </c:pt>
                <c:pt idx="1933">
                  <c:v>7.9189009478240102</c:v>
                </c:pt>
                <c:pt idx="1934">
                  <c:v>7.9199183138814497</c:v>
                </c:pt>
                <c:pt idx="1935">
                  <c:v>7.9200615445503901</c:v>
                </c:pt>
                <c:pt idx="1936">
                  <c:v>7.9204271530482497</c:v>
                </c:pt>
                <c:pt idx="1937">
                  <c:v>7.9205526896819398</c:v>
                </c:pt>
                <c:pt idx="1938">
                  <c:v>7.9206675757913398</c:v>
                </c:pt>
                <c:pt idx="1939">
                  <c:v>7.9207492612757102</c:v>
                </c:pt>
                <c:pt idx="1940">
                  <c:v>7.92144475845783</c:v>
                </c:pt>
                <c:pt idx="1941">
                  <c:v>7.9219873711069102</c:v>
                </c:pt>
                <c:pt idx="1942">
                  <c:v>7.9222863444017797</c:v>
                </c:pt>
                <c:pt idx="1943">
                  <c:v>7.9227633857595503</c:v>
                </c:pt>
                <c:pt idx="1944">
                  <c:v>7.9228260449271097</c:v>
                </c:pt>
                <c:pt idx="1945">
                  <c:v>7.9230462296809296</c:v>
                </c:pt>
                <c:pt idx="1946">
                  <c:v>7.9244127387264802</c:v>
                </c:pt>
                <c:pt idx="1947">
                  <c:v>7.9250377700941597</c:v>
                </c:pt>
                <c:pt idx="1948">
                  <c:v>7.9258275746247397</c:v>
                </c:pt>
                <c:pt idx="1949">
                  <c:v>7.9266554272107399</c:v>
                </c:pt>
                <c:pt idx="1950">
                  <c:v>7.92737899237438</c:v>
                </c:pt>
                <c:pt idx="1951">
                  <c:v>7.9274013169681101</c:v>
                </c:pt>
                <c:pt idx="1952">
                  <c:v>7.9276107036738299</c:v>
                </c:pt>
                <c:pt idx="1953">
                  <c:v>7.9282562307709696</c:v>
                </c:pt>
                <c:pt idx="1954">
                  <c:v>7.9283237062636696</c:v>
                </c:pt>
                <c:pt idx="1955">
                  <c:v>7.9294189257142902</c:v>
                </c:pt>
                <c:pt idx="1956">
                  <c:v>7.93009196911843</c:v>
                </c:pt>
                <c:pt idx="1957">
                  <c:v>7.9302746079889204</c:v>
                </c:pt>
                <c:pt idx="1958">
                  <c:v>7.9308484648234598</c:v>
                </c:pt>
                <c:pt idx="1959">
                  <c:v>7.9309490311675201</c:v>
                </c:pt>
                <c:pt idx="1960">
                  <c:v>7.93098148239386</c:v>
                </c:pt>
                <c:pt idx="1961">
                  <c:v>7.9315234574251798</c:v>
                </c:pt>
                <c:pt idx="1962">
                  <c:v>7.9315438311299902</c:v>
                </c:pt>
                <c:pt idx="1963">
                  <c:v>7.9316921180223297</c:v>
                </c:pt>
                <c:pt idx="1964">
                  <c:v>7.93195866816479</c:v>
                </c:pt>
                <c:pt idx="1965">
                  <c:v>7.9320285876863901</c:v>
                </c:pt>
                <c:pt idx="1966">
                  <c:v>7.9322926525015598</c:v>
                </c:pt>
                <c:pt idx="1967">
                  <c:v>7.9323844968256196</c:v>
                </c:pt>
                <c:pt idx="1968">
                  <c:v>7.9326384102195604</c:v>
                </c:pt>
                <c:pt idx="1969">
                  <c:v>7.9343886820670404</c:v>
                </c:pt>
                <c:pt idx="1970">
                  <c:v>7.9353827586245798</c:v>
                </c:pt>
                <c:pt idx="1971">
                  <c:v>7.9358765764724097</c:v>
                </c:pt>
                <c:pt idx="1972">
                  <c:v>7.93632456201287</c:v>
                </c:pt>
                <c:pt idx="1973">
                  <c:v>7.9363619893608002</c:v>
                </c:pt>
                <c:pt idx="1974">
                  <c:v>7.9364527007136401</c:v>
                </c:pt>
                <c:pt idx="1975">
                  <c:v>7.9378114580903096</c:v>
                </c:pt>
                <c:pt idx="1976">
                  <c:v>7.9383140971070398</c:v>
                </c:pt>
                <c:pt idx="1977">
                  <c:v>7.9388476437817497</c:v>
                </c:pt>
                <c:pt idx="1978">
                  <c:v>7.9390948194497097</c:v>
                </c:pt>
                <c:pt idx="1979">
                  <c:v>7.9391717329394504</c:v>
                </c:pt>
                <c:pt idx="1980">
                  <c:v>7.93951925261862</c:v>
                </c:pt>
                <c:pt idx="1981">
                  <c:v>7.9397954609193402</c:v>
                </c:pt>
                <c:pt idx="1982">
                  <c:v>7.9430680500139097</c:v>
                </c:pt>
                <c:pt idx="1983">
                  <c:v>7.9432671393420398</c:v>
                </c:pt>
                <c:pt idx="1984">
                  <c:v>7.9434163259683501</c:v>
                </c:pt>
                <c:pt idx="1985">
                  <c:v>7.9436925347604301</c:v>
                </c:pt>
                <c:pt idx="1986">
                  <c:v>7.9447726938746399</c:v>
                </c:pt>
                <c:pt idx="1987">
                  <c:v>7.9460762066143404</c:v>
                </c:pt>
                <c:pt idx="1988">
                  <c:v>7.9461892161267302</c:v>
                </c:pt>
                <c:pt idx="1989">
                  <c:v>7.9468924430010404</c:v>
                </c:pt>
                <c:pt idx="1990">
                  <c:v>7.94799799679698</c:v>
                </c:pt>
                <c:pt idx="1991">
                  <c:v>7.9488080575678604</c:v>
                </c:pt>
                <c:pt idx="1992">
                  <c:v>7.9490153319571304</c:v>
                </c:pt>
                <c:pt idx="1993">
                  <c:v>7.9501805906884799</c:v>
                </c:pt>
                <c:pt idx="1994">
                  <c:v>7.9508023852166101</c:v>
                </c:pt>
                <c:pt idx="1995">
                  <c:v>7.9509906588415298</c:v>
                </c:pt>
                <c:pt idx="1996">
                  <c:v>7.9516131694313996</c:v>
                </c:pt>
                <c:pt idx="1997">
                  <c:v>7.9516307434436699</c:v>
                </c:pt>
                <c:pt idx="1998">
                  <c:v>7.9519189722583103</c:v>
                </c:pt>
                <c:pt idx="1999">
                  <c:v>7.9532400730149702</c:v>
                </c:pt>
                <c:pt idx="2000">
                  <c:v>7.9532763366673001</c:v>
                </c:pt>
                <c:pt idx="2001">
                  <c:v>7.9542429823375</c:v>
                </c:pt>
                <c:pt idx="2002">
                  <c:v>7.9543855907244598</c:v>
                </c:pt>
                <c:pt idx="2003">
                  <c:v>7.9554357768128998</c:v>
                </c:pt>
                <c:pt idx="2004">
                  <c:v>7.9554930965987296</c:v>
                </c:pt>
                <c:pt idx="2005">
                  <c:v>7.9560877518211699</c:v>
                </c:pt>
                <c:pt idx="2006">
                  <c:v>7.9561684304753602</c:v>
                </c:pt>
                <c:pt idx="2007">
                  <c:v>7.9562952653353101</c:v>
                </c:pt>
                <c:pt idx="2008">
                  <c:v>7.9564082302901404</c:v>
                </c:pt>
                <c:pt idx="2009">
                  <c:v>7.9564086096077196</c:v>
                </c:pt>
                <c:pt idx="2010">
                  <c:v>7.9569624103097798</c:v>
                </c:pt>
                <c:pt idx="2011">
                  <c:v>7.9570044492624703</c:v>
                </c:pt>
                <c:pt idx="2012">
                  <c:v>7.9575302659810596</c:v>
                </c:pt>
                <c:pt idx="2013">
                  <c:v>7.9581379416026197</c:v>
                </c:pt>
                <c:pt idx="2014">
                  <c:v>7.9581602557320101</c:v>
                </c:pt>
                <c:pt idx="2015">
                  <c:v>7.9584423688787096</c:v>
                </c:pt>
                <c:pt idx="2016">
                  <c:v>7.9592167927772604</c:v>
                </c:pt>
                <c:pt idx="2017">
                  <c:v>7.9592240248552999</c:v>
                </c:pt>
                <c:pt idx="2018">
                  <c:v>7.9599420007143902</c:v>
                </c:pt>
                <c:pt idx="2019">
                  <c:v>7.9599777852683999</c:v>
                </c:pt>
                <c:pt idx="2020">
                  <c:v>7.9607251957591201</c:v>
                </c:pt>
                <c:pt idx="2021">
                  <c:v>7.9620707965246202</c:v>
                </c:pt>
                <c:pt idx="2022">
                  <c:v>7.9624158742001301</c:v>
                </c:pt>
                <c:pt idx="2023">
                  <c:v>7.9626212291820702</c:v>
                </c:pt>
                <c:pt idx="2024">
                  <c:v>7.9636689371210103</c:v>
                </c:pt>
                <c:pt idx="2025">
                  <c:v>7.9646409911179399</c:v>
                </c:pt>
                <c:pt idx="2026">
                  <c:v>7.9648218684330097</c:v>
                </c:pt>
                <c:pt idx="2027">
                  <c:v>7.9655529187344003</c:v>
                </c:pt>
                <c:pt idx="2028">
                  <c:v>7.9655823158772403</c:v>
                </c:pt>
                <c:pt idx="2029">
                  <c:v>7.9663408428009896</c:v>
                </c:pt>
                <c:pt idx="2030">
                  <c:v>7.9666159111594803</c:v>
                </c:pt>
                <c:pt idx="2031">
                  <c:v>7.9676581551066796</c:v>
                </c:pt>
                <c:pt idx="2032">
                  <c:v>7.9680772822086396</c:v>
                </c:pt>
                <c:pt idx="2033">
                  <c:v>7.9681148237377499</c:v>
                </c:pt>
                <c:pt idx="2034">
                  <c:v>7.96844481769247</c:v>
                </c:pt>
                <c:pt idx="2035">
                  <c:v>7.96963201793863</c:v>
                </c:pt>
                <c:pt idx="2036">
                  <c:v>7.9698006609896197</c:v>
                </c:pt>
                <c:pt idx="2037">
                  <c:v>7.9701372018137704</c:v>
                </c:pt>
                <c:pt idx="2038">
                  <c:v>7.9702313171357799</c:v>
                </c:pt>
                <c:pt idx="2039">
                  <c:v>7.9709304380225499</c:v>
                </c:pt>
                <c:pt idx="2040">
                  <c:v>7.9713547615986702</c:v>
                </c:pt>
                <c:pt idx="2041">
                  <c:v>7.9717395908877799</c:v>
                </c:pt>
                <c:pt idx="2042">
                  <c:v>7.9720755964597103</c:v>
                </c:pt>
                <c:pt idx="2043">
                  <c:v>7.9722989373927202</c:v>
                </c:pt>
                <c:pt idx="2044">
                  <c:v>7.9728772118524898</c:v>
                </c:pt>
                <c:pt idx="2045">
                  <c:v>7.9731278535997001</c:v>
                </c:pt>
                <c:pt idx="2046">
                  <c:v>7.9731278535997001</c:v>
                </c:pt>
                <c:pt idx="2047">
                  <c:v>7.9734110275261401</c:v>
                </c:pt>
                <c:pt idx="2048">
                  <c:v>7.9734651232162497</c:v>
                </c:pt>
                <c:pt idx="2049">
                  <c:v>7.9762564052905001</c:v>
                </c:pt>
                <c:pt idx="2050">
                  <c:v>7.9764807933788404</c:v>
                </c:pt>
                <c:pt idx="2051">
                  <c:v>7.9771878996464203</c:v>
                </c:pt>
                <c:pt idx="2052">
                  <c:v>7.9774298497494396</c:v>
                </c:pt>
                <c:pt idx="2053">
                  <c:v>7.9777236052888503</c:v>
                </c:pt>
                <c:pt idx="2054">
                  <c:v>7.9778159996110896</c:v>
                </c:pt>
                <c:pt idx="2055">
                  <c:v>7.9784062137779399</c:v>
                </c:pt>
                <c:pt idx="2056">
                  <c:v>7.9787560710657397</c:v>
                </c:pt>
                <c:pt idx="2057">
                  <c:v>7.9791450037363196</c:v>
                </c:pt>
                <c:pt idx="2058">
                  <c:v>7.9795683909392299</c:v>
                </c:pt>
                <c:pt idx="2059">
                  <c:v>7.9804987531034604</c:v>
                </c:pt>
                <c:pt idx="2060">
                  <c:v>7.9808983051634703</c:v>
                </c:pt>
                <c:pt idx="2061">
                  <c:v>7.9809503146437102</c:v>
                </c:pt>
                <c:pt idx="2062">
                  <c:v>7.9809794365063098</c:v>
                </c:pt>
                <c:pt idx="2063">
                  <c:v>7.9824866665667402</c:v>
                </c:pt>
                <c:pt idx="2064">
                  <c:v>7.9825464613681296</c:v>
                </c:pt>
                <c:pt idx="2065">
                  <c:v>7.9825900826421403</c:v>
                </c:pt>
                <c:pt idx="2066">
                  <c:v>7.9826577504635798</c:v>
                </c:pt>
                <c:pt idx="2067">
                  <c:v>7.9827503393014396</c:v>
                </c:pt>
                <c:pt idx="2068">
                  <c:v>7.98312497178987</c:v>
                </c:pt>
                <c:pt idx="2069">
                  <c:v>7.9834901237062796</c:v>
                </c:pt>
                <c:pt idx="2070">
                  <c:v>7.9841160105340201</c:v>
                </c:pt>
                <c:pt idx="2071">
                  <c:v>7.9843278836397804</c:v>
                </c:pt>
                <c:pt idx="2072">
                  <c:v>7.9850611852833397</c:v>
                </c:pt>
                <c:pt idx="2073">
                  <c:v>7.98587535730839</c:v>
                </c:pt>
                <c:pt idx="2074">
                  <c:v>7.9862789469413</c:v>
                </c:pt>
                <c:pt idx="2075">
                  <c:v>7.98632377705077</c:v>
                </c:pt>
                <c:pt idx="2076">
                  <c:v>7.98666547582435</c:v>
                </c:pt>
                <c:pt idx="2077">
                  <c:v>7.9868126992878699</c:v>
                </c:pt>
                <c:pt idx="2078">
                  <c:v>7.98739222445296</c:v>
                </c:pt>
                <c:pt idx="2079">
                  <c:v>7.9887243764085101</c:v>
                </c:pt>
                <c:pt idx="2080">
                  <c:v>7.9891958947649897</c:v>
                </c:pt>
                <c:pt idx="2081">
                  <c:v>7.9892364002741898</c:v>
                </c:pt>
                <c:pt idx="2082">
                  <c:v>7.9893218688376999</c:v>
                </c:pt>
                <c:pt idx="2083">
                  <c:v>7.9893252071121399</c:v>
                </c:pt>
                <c:pt idx="2084">
                  <c:v>7.9894237414159903</c:v>
                </c:pt>
                <c:pt idx="2085">
                  <c:v>7.9894829803018803</c:v>
                </c:pt>
                <c:pt idx="2086">
                  <c:v>7.9905037399298404</c:v>
                </c:pt>
                <c:pt idx="2087">
                  <c:v>7.9908654749027299</c:v>
                </c:pt>
                <c:pt idx="2088">
                  <c:v>7.9917865962801304</c:v>
                </c:pt>
                <c:pt idx="2089">
                  <c:v>7.99193438601786</c:v>
                </c:pt>
                <c:pt idx="2090">
                  <c:v>7.9920477187690002</c:v>
                </c:pt>
                <c:pt idx="2091">
                  <c:v>7.99226867217204</c:v>
                </c:pt>
                <c:pt idx="2092">
                  <c:v>7.9927182578210196</c:v>
                </c:pt>
                <c:pt idx="2093">
                  <c:v>7.9930395010067397</c:v>
                </c:pt>
                <c:pt idx="2094">
                  <c:v>7.9931802255406703</c:v>
                </c:pt>
                <c:pt idx="2095">
                  <c:v>7.9932159939759098</c:v>
                </c:pt>
                <c:pt idx="2096">
                  <c:v>7.9949233863799201</c:v>
                </c:pt>
                <c:pt idx="2097">
                  <c:v>7.99592991472473</c:v>
                </c:pt>
                <c:pt idx="2098">
                  <c:v>7.9965388803765203</c:v>
                </c:pt>
                <c:pt idx="2099">
                  <c:v>7.9970322813360699</c:v>
                </c:pt>
                <c:pt idx="2100">
                  <c:v>7.9971990730830198</c:v>
                </c:pt>
                <c:pt idx="2101">
                  <c:v>7.9974891392474996</c:v>
                </c:pt>
                <c:pt idx="2102">
                  <c:v>7.9998512416947003</c:v>
                </c:pt>
                <c:pt idx="2103">
                  <c:v>8</c:v>
                </c:pt>
                <c:pt idx="2104">
                  <c:v>8</c:v>
                </c:pt>
                <c:pt idx="2105">
                  <c:v>8</c:v>
                </c:pt>
                <c:pt idx="2106">
                  <c:v>8</c:v>
                </c:pt>
                <c:pt idx="2107">
                  <c:v>8</c:v>
                </c:pt>
                <c:pt idx="2108">
                  <c:v>8.0000872496824904</c:v>
                </c:pt>
                <c:pt idx="2109">
                  <c:v>8.0003314226021391</c:v>
                </c:pt>
                <c:pt idx="2110">
                  <c:v>8.0003767737267104</c:v>
                </c:pt>
                <c:pt idx="2111">
                  <c:v>8.0005636609898101</c:v>
                </c:pt>
                <c:pt idx="2112">
                  <c:v>8.0006026039669997</c:v>
                </c:pt>
                <c:pt idx="2113">
                  <c:v>8.0010013353813303</c:v>
                </c:pt>
                <c:pt idx="2114">
                  <c:v>8.0021301197000607</c:v>
                </c:pt>
                <c:pt idx="2115">
                  <c:v>8.0022662231446606</c:v>
                </c:pt>
                <c:pt idx="2116">
                  <c:v>8.0022759481247405</c:v>
                </c:pt>
                <c:pt idx="2117">
                  <c:v>8.0028316813674198</c:v>
                </c:pt>
                <c:pt idx="2118">
                  <c:v>8.0031791749950507</c:v>
                </c:pt>
                <c:pt idx="2119">
                  <c:v>8.0036920639455502</c:v>
                </c:pt>
                <c:pt idx="2120">
                  <c:v>8.0037224860464509</c:v>
                </c:pt>
                <c:pt idx="2121">
                  <c:v>8.0039533360563393</c:v>
                </c:pt>
                <c:pt idx="2122">
                  <c:v>8.0048974379330797</c:v>
                </c:pt>
                <c:pt idx="2123">
                  <c:v>8.0053083444910609</c:v>
                </c:pt>
                <c:pt idx="2124">
                  <c:v>8.0057507374254708</c:v>
                </c:pt>
                <c:pt idx="2125">
                  <c:v>8.0059138035555506</c:v>
                </c:pt>
                <c:pt idx="2126">
                  <c:v>8.0067437949113902</c:v>
                </c:pt>
                <c:pt idx="2127">
                  <c:v>8.0068728519079801</c:v>
                </c:pt>
                <c:pt idx="2128">
                  <c:v>8.0069998876620403</c:v>
                </c:pt>
                <c:pt idx="2129">
                  <c:v>8.0070927752238799</c:v>
                </c:pt>
                <c:pt idx="2130">
                  <c:v>8.0073297497523601</c:v>
                </c:pt>
                <c:pt idx="2131">
                  <c:v>8.0075706538317206</c:v>
                </c:pt>
                <c:pt idx="2132">
                  <c:v>8.0086001717619197</c:v>
                </c:pt>
                <c:pt idx="2133">
                  <c:v>8.0086001717619197</c:v>
                </c:pt>
                <c:pt idx="2134">
                  <c:v>8.0096411023201508</c:v>
                </c:pt>
                <c:pt idx="2135">
                  <c:v>8.0097598361310407</c:v>
                </c:pt>
                <c:pt idx="2136">
                  <c:v>8.0099133685698298</c:v>
                </c:pt>
                <c:pt idx="2137">
                  <c:v>8.0101149221983903</c:v>
                </c:pt>
                <c:pt idx="2138">
                  <c:v>8.0102634048102299</c:v>
                </c:pt>
                <c:pt idx="2139">
                  <c:v>8.0120776333216792</c:v>
                </c:pt>
                <c:pt idx="2140">
                  <c:v>8.0121020801755698</c:v>
                </c:pt>
                <c:pt idx="2141">
                  <c:v>8.0122230059714106</c:v>
                </c:pt>
                <c:pt idx="2142">
                  <c:v>8.0127733913747505</c:v>
                </c:pt>
                <c:pt idx="2143">
                  <c:v>8.0130027226121499</c:v>
                </c:pt>
                <c:pt idx="2144">
                  <c:v>8.0135407555415092</c:v>
                </c:pt>
                <c:pt idx="2145">
                  <c:v>8.0137432124227104</c:v>
                </c:pt>
                <c:pt idx="2146">
                  <c:v>8.0153189692178799</c:v>
                </c:pt>
                <c:pt idx="2147">
                  <c:v>8.0159409101838097</c:v>
                </c:pt>
                <c:pt idx="2148">
                  <c:v>8.0165796363141304</c:v>
                </c:pt>
                <c:pt idx="2149">
                  <c:v>8.0166643203940406</c:v>
                </c:pt>
                <c:pt idx="2150">
                  <c:v>8.0168305975614693</c:v>
                </c:pt>
                <c:pt idx="2151">
                  <c:v>8.0176836382921994</c:v>
                </c:pt>
                <c:pt idx="2152">
                  <c:v>8.0183003432987707</c:v>
                </c:pt>
                <c:pt idx="2153">
                  <c:v>8.0183845759882004</c:v>
                </c:pt>
                <c:pt idx="2154">
                  <c:v>8.01863471720619</c:v>
                </c:pt>
                <c:pt idx="2155">
                  <c:v>8.0186986183833806</c:v>
                </c:pt>
                <c:pt idx="2156">
                  <c:v>8.0190265796308999</c:v>
                </c:pt>
                <c:pt idx="2157">
                  <c:v>8.0206770797432991</c:v>
                </c:pt>
                <c:pt idx="2158">
                  <c:v>8.0209071269523999</c:v>
                </c:pt>
                <c:pt idx="2159">
                  <c:v>8.0209649176755295</c:v>
                </c:pt>
                <c:pt idx="2160">
                  <c:v>8.02190473697204</c:v>
                </c:pt>
                <c:pt idx="2161">
                  <c:v>8.0219272247201197</c:v>
                </c:pt>
                <c:pt idx="2162">
                  <c:v>8.0220059763386793</c:v>
                </c:pt>
                <c:pt idx="2163">
                  <c:v>8.0220194676336298</c:v>
                </c:pt>
                <c:pt idx="2164">
                  <c:v>8.0224954568712405</c:v>
                </c:pt>
                <c:pt idx="2165">
                  <c:v>8.0246274921774905</c:v>
                </c:pt>
                <c:pt idx="2166">
                  <c:v>8.0265495574104708</c:v>
                </c:pt>
                <c:pt idx="2167">
                  <c:v>8.0268259000010804</c:v>
                </c:pt>
                <c:pt idx="2168">
                  <c:v>8.0299492058625308</c:v>
                </c:pt>
                <c:pt idx="2169">
                  <c:v>8.0301805976317695</c:v>
                </c:pt>
                <c:pt idx="2170">
                  <c:v>8.0302652552623197</c:v>
                </c:pt>
                <c:pt idx="2171">
                  <c:v>8.0312419258401704</c:v>
                </c:pt>
                <c:pt idx="2172">
                  <c:v>8.0318011393644593</c:v>
                </c:pt>
                <c:pt idx="2173">
                  <c:v>8.0320961530350008</c:v>
                </c:pt>
                <c:pt idx="2174">
                  <c:v>8.0329389088141294</c:v>
                </c:pt>
                <c:pt idx="2175">
                  <c:v>8.0331994568580498</c:v>
                </c:pt>
                <c:pt idx="2176">
                  <c:v>8.0334237554869503</c:v>
                </c:pt>
                <c:pt idx="2177">
                  <c:v>8.0336132394523805</c:v>
                </c:pt>
                <c:pt idx="2178">
                  <c:v>8.0338395541943299</c:v>
                </c:pt>
                <c:pt idx="2179">
                  <c:v>8.0340068826993498</c:v>
                </c:pt>
                <c:pt idx="2180">
                  <c:v>8.0344510534076505</c:v>
                </c:pt>
                <c:pt idx="2181">
                  <c:v>8.0345739999816406</c:v>
                </c:pt>
                <c:pt idx="2182">
                  <c:v>8.0355894611330392</c:v>
                </c:pt>
                <c:pt idx="2183">
                  <c:v>8.0358670546112698</c:v>
                </c:pt>
                <c:pt idx="2184">
                  <c:v>8.0364632930134192</c:v>
                </c:pt>
                <c:pt idx="2185">
                  <c:v>8.0365604207248804</c:v>
                </c:pt>
                <c:pt idx="2186">
                  <c:v>8.0373518845207901</c:v>
                </c:pt>
                <c:pt idx="2187">
                  <c:v>8.0391111893288603</c:v>
                </c:pt>
                <c:pt idx="2188">
                  <c:v>8.0392127383311305</c:v>
                </c:pt>
                <c:pt idx="2189">
                  <c:v>8.0394232531457597</c:v>
                </c:pt>
                <c:pt idx="2190">
                  <c:v>8.0397238252815804</c:v>
                </c:pt>
                <c:pt idx="2191">
                  <c:v>8.0401128343845993</c:v>
                </c:pt>
                <c:pt idx="2192">
                  <c:v>8.0408501969389601</c:v>
                </c:pt>
                <c:pt idx="2193">
                  <c:v>8.0410228720797008</c:v>
                </c:pt>
                <c:pt idx="2194">
                  <c:v>8.0413926851582307</c:v>
                </c:pt>
                <c:pt idx="2195">
                  <c:v>8.0413926851582307</c:v>
                </c:pt>
                <c:pt idx="2196">
                  <c:v>8.0422060908711703</c:v>
                </c:pt>
                <c:pt idx="2197">
                  <c:v>8.0423011154563593</c:v>
                </c:pt>
                <c:pt idx="2198">
                  <c:v>8.0438649236234703</c:v>
                </c:pt>
                <c:pt idx="2199">
                  <c:v>8.0445541686959601</c:v>
                </c:pt>
                <c:pt idx="2200">
                  <c:v>8.0448513097832706</c:v>
                </c:pt>
                <c:pt idx="2201">
                  <c:v>8.0462260017585407</c:v>
                </c:pt>
                <c:pt idx="2202">
                  <c:v>8.0466543413523492</c:v>
                </c:pt>
                <c:pt idx="2203">
                  <c:v>8.0476049887564596</c:v>
                </c:pt>
                <c:pt idx="2204">
                  <c:v>8.0484862912064603</c:v>
                </c:pt>
                <c:pt idx="2205">
                  <c:v>8.0486684593220197</c:v>
                </c:pt>
                <c:pt idx="2206">
                  <c:v>8.0502449184133198</c:v>
                </c:pt>
                <c:pt idx="2207">
                  <c:v>8.0505480002118404</c:v>
                </c:pt>
                <c:pt idx="2208">
                  <c:v>8.0510898405445204</c:v>
                </c:pt>
                <c:pt idx="2209">
                  <c:v>8.0513245847850392</c:v>
                </c:pt>
                <c:pt idx="2210">
                  <c:v>8.0531048846788096</c:v>
                </c:pt>
                <c:pt idx="2211">
                  <c:v>8.0531525746832493</c:v>
                </c:pt>
                <c:pt idx="2212">
                  <c:v>8.0531562828324095</c:v>
                </c:pt>
                <c:pt idx="2213">
                  <c:v>8.0534106669581202</c:v>
                </c:pt>
                <c:pt idx="2214">
                  <c:v>8.0541536160593292</c:v>
                </c:pt>
                <c:pt idx="2215">
                  <c:v>8.0542672545166596</c:v>
                </c:pt>
                <c:pt idx="2216">
                  <c:v>8.0545138640047202</c:v>
                </c:pt>
                <c:pt idx="2217">
                  <c:v>8.0558171064395108</c:v>
                </c:pt>
                <c:pt idx="2218">
                  <c:v>8.0563617695326695</c:v>
                </c:pt>
                <c:pt idx="2219">
                  <c:v>8.0565865339995693</c:v>
                </c:pt>
                <c:pt idx="2220">
                  <c:v>8.0574996178042806</c:v>
                </c:pt>
                <c:pt idx="2221">
                  <c:v>8.0575847630523008</c:v>
                </c:pt>
                <c:pt idx="2222">
                  <c:v>8.0576465069750007</c:v>
                </c:pt>
                <c:pt idx="2223">
                  <c:v>8.0579742257726696</c:v>
                </c:pt>
                <c:pt idx="2224">
                  <c:v>8.0594149069634202</c:v>
                </c:pt>
                <c:pt idx="2225">
                  <c:v>8.0594250463739208</c:v>
                </c:pt>
                <c:pt idx="2226">
                  <c:v>8.0600557846338194</c:v>
                </c:pt>
                <c:pt idx="2227">
                  <c:v>8.0603534026911596</c:v>
                </c:pt>
                <c:pt idx="2228">
                  <c:v>8.0605342844696999</c:v>
                </c:pt>
                <c:pt idx="2229">
                  <c:v>8.0606113656018401</c:v>
                </c:pt>
                <c:pt idx="2230">
                  <c:v>8.0610814437052607</c:v>
                </c:pt>
                <c:pt idx="2231">
                  <c:v>8.0615651473016907</c:v>
                </c:pt>
                <c:pt idx="2232">
                  <c:v>8.0617064030237309</c:v>
                </c:pt>
                <c:pt idx="2233">
                  <c:v>8.06201920275055</c:v>
                </c:pt>
                <c:pt idx="2234">
                  <c:v>8.0626008859671394</c:v>
                </c:pt>
                <c:pt idx="2235">
                  <c:v>8.0629699648569808</c:v>
                </c:pt>
                <c:pt idx="2236">
                  <c:v>8.0636062856259407</c:v>
                </c:pt>
                <c:pt idx="2237">
                  <c:v>8.0641665210279605</c:v>
                </c:pt>
                <c:pt idx="2238">
                  <c:v>8.0645311654257998</c:v>
                </c:pt>
                <c:pt idx="2239">
                  <c:v>8.0648785083501799</c:v>
                </c:pt>
                <c:pt idx="2240">
                  <c:v>8.0659529803138703</c:v>
                </c:pt>
                <c:pt idx="2241">
                  <c:v>8.0668599692085898</c:v>
                </c:pt>
                <c:pt idx="2242">
                  <c:v>8.0669700374124105</c:v>
                </c:pt>
                <c:pt idx="2243">
                  <c:v>8.0670708560453708</c:v>
                </c:pt>
                <c:pt idx="2244">
                  <c:v>8.0673184709912995</c:v>
                </c:pt>
                <c:pt idx="2245">
                  <c:v>8.0681140747306195</c:v>
                </c:pt>
                <c:pt idx="2246">
                  <c:v>8.0681858617461604</c:v>
                </c:pt>
                <c:pt idx="2247">
                  <c:v>8.0689093094154902</c:v>
                </c:pt>
                <c:pt idx="2248">
                  <c:v>8.0690175406076303</c:v>
                </c:pt>
                <c:pt idx="2249">
                  <c:v>8.0690578323291504</c:v>
                </c:pt>
                <c:pt idx="2250">
                  <c:v>8.0699915628034695</c:v>
                </c:pt>
                <c:pt idx="2251">
                  <c:v>8.0704634920306795</c:v>
                </c:pt>
                <c:pt idx="2252">
                  <c:v>8.0707723818582693</c:v>
                </c:pt>
                <c:pt idx="2253">
                  <c:v>8.0708471470967798</c:v>
                </c:pt>
                <c:pt idx="2254">
                  <c:v>8.0709922650142101</c:v>
                </c:pt>
                <c:pt idx="2255">
                  <c:v>8.0709982911801408</c:v>
                </c:pt>
                <c:pt idx="2256">
                  <c:v>8.0712618891333694</c:v>
                </c:pt>
                <c:pt idx="2257">
                  <c:v>8.0718820073061295</c:v>
                </c:pt>
                <c:pt idx="2258">
                  <c:v>8.0721149327805701</c:v>
                </c:pt>
                <c:pt idx="2259">
                  <c:v>8.0731255499537902</c:v>
                </c:pt>
                <c:pt idx="2260">
                  <c:v>8.0740403052332095</c:v>
                </c:pt>
                <c:pt idx="2261">
                  <c:v>8.0751088548679704</c:v>
                </c:pt>
                <c:pt idx="2262">
                  <c:v>8.0755484576986696</c:v>
                </c:pt>
                <c:pt idx="2263">
                  <c:v>8.0759145254976392</c:v>
                </c:pt>
                <c:pt idx="2264">
                  <c:v>8.07596469405029</c:v>
                </c:pt>
                <c:pt idx="2265">
                  <c:v>8.0760495178249201</c:v>
                </c:pt>
                <c:pt idx="2266">
                  <c:v>8.0763090047826402</c:v>
                </c:pt>
                <c:pt idx="2267">
                  <c:v>8.0765293476361002</c:v>
                </c:pt>
                <c:pt idx="2268">
                  <c:v>8.0773679052841594</c:v>
                </c:pt>
                <c:pt idx="2269">
                  <c:v>8.0781788894279103</c:v>
                </c:pt>
                <c:pt idx="2270">
                  <c:v>8.0781806959108398</c:v>
                </c:pt>
                <c:pt idx="2271">
                  <c:v>8.0782910367305103</c:v>
                </c:pt>
                <c:pt idx="2272">
                  <c:v>8.0783561428696409</c:v>
                </c:pt>
                <c:pt idx="2273">
                  <c:v>8.0789669955506191</c:v>
                </c:pt>
                <c:pt idx="2274">
                  <c:v>8.0791812460476304</c:v>
                </c:pt>
                <c:pt idx="2275">
                  <c:v>8.0794438315704493</c:v>
                </c:pt>
                <c:pt idx="2276">
                  <c:v>8.0794773375464395</c:v>
                </c:pt>
                <c:pt idx="2277">
                  <c:v>8.0798151788160606</c:v>
                </c:pt>
                <c:pt idx="2278">
                  <c:v>8.0808284157611396</c:v>
                </c:pt>
                <c:pt idx="2279">
                  <c:v>8.0833160588852007</c:v>
                </c:pt>
                <c:pt idx="2280">
                  <c:v>8.0835541337037498</c:v>
                </c:pt>
                <c:pt idx="2281">
                  <c:v>8.0844448115748992</c:v>
                </c:pt>
                <c:pt idx="2282">
                  <c:v>8.0847396098566406</c:v>
                </c:pt>
                <c:pt idx="2283">
                  <c:v>8.0852810250738205</c:v>
                </c:pt>
                <c:pt idx="2284">
                  <c:v>8.0862502322457193</c:v>
                </c:pt>
                <c:pt idx="2285">
                  <c:v>8.0868105759057904</c:v>
                </c:pt>
                <c:pt idx="2286">
                  <c:v>8.0870567054886404</c:v>
                </c:pt>
                <c:pt idx="2287">
                  <c:v>8.0870712059065397</c:v>
                </c:pt>
                <c:pt idx="2288">
                  <c:v>8.0871919208618195</c:v>
                </c:pt>
                <c:pt idx="2289">
                  <c:v>8.0879402468717405</c:v>
                </c:pt>
                <c:pt idx="2290">
                  <c:v>8.0881000035342101</c:v>
                </c:pt>
                <c:pt idx="2291">
                  <c:v>8.0881823767076106</c:v>
                </c:pt>
                <c:pt idx="2292">
                  <c:v>8.0883612926441195</c:v>
                </c:pt>
                <c:pt idx="2293">
                  <c:v>8.08864921016227</c:v>
                </c:pt>
                <c:pt idx="2294">
                  <c:v>8.0896052776830398</c:v>
                </c:pt>
                <c:pt idx="2295">
                  <c:v>8.0896192127471895</c:v>
                </c:pt>
                <c:pt idx="2296">
                  <c:v>8.0909910600385206</c:v>
                </c:pt>
                <c:pt idx="2297">
                  <c:v>8.0912592961205707</c:v>
                </c:pt>
                <c:pt idx="2298">
                  <c:v>8.0916480029532494</c:v>
                </c:pt>
                <c:pt idx="2299">
                  <c:v>8.0924633875919803</c:v>
                </c:pt>
                <c:pt idx="2300">
                  <c:v>8.0924721206618209</c:v>
                </c:pt>
                <c:pt idx="2301">
                  <c:v>8.0931497106588299</c:v>
                </c:pt>
                <c:pt idx="2302">
                  <c:v>8.0943737211541595</c:v>
                </c:pt>
                <c:pt idx="2303">
                  <c:v>8.0944892302733304</c:v>
                </c:pt>
                <c:pt idx="2304">
                  <c:v>8.09550548733651</c:v>
                </c:pt>
                <c:pt idx="2305">
                  <c:v>8.0959762635097405</c:v>
                </c:pt>
                <c:pt idx="2306">
                  <c:v>8.0963096325415993</c:v>
                </c:pt>
                <c:pt idx="2307">
                  <c:v>8.0964965833501505</c:v>
                </c:pt>
                <c:pt idx="2308">
                  <c:v>8.0966140429838305</c:v>
                </c:pt>
                <c:pt idx="2309">
                  <c:v>8.0976490880374605</c:v>
                </c:pt>
                <c:pt idx="2310">
                  <c:v>8.0987724067199203</c:v>
                </c:pt>
                <c:pt idx="2311">
                  <c:v>8.0989416914735095</c:v>
                </c:pt>
                <c:pt idx="2312">
                  <c:v>8.0994328983243005</c:v>
                </c:pt>
                <c:pt idx="2313">
                  <c:v>8.1005129496772597</c:v>
                </c:pt>
                <c:pt idx="2314">
                  <c:v>8.1006100614004097</c:v>
                </c:pt>
                <c:pt idx="2315">
                  <c:v>8.1011176469429902</c:v>
                </c:pt>
                <c:pt idx="2316">
                  <c:v>8.1012273035433804</c:v>
                </c:pt>
                <c:pt idx="2317">
                  <c:v>8.1022501997969893</c:v>
                </c:pt>
                <c:pt idx="2318">
                  <c:v>8.1022512533877702</c:v>
                </c:pt>
                <c:pt idx="2319">
                  <c:v>8.1027448248721008</c:v>
                </c:pt>
                <c:pt idx="2320">
                  <c:v>8.1051429706826692</c:v>
                </c:pt>
                <c:pt idx="2321">
                  <c:v>8.1058521549319895</c:v>
                </c:pt>
                <c:pt idx="2322">
                  <c:v>8.1060766631323595</c:v>
                </c:pt>
                <c:pt idx="2323">
                  <c:v>8.1062954146403694</c:v>
                </c:pt>
                <c:pt idx="2324">
                  <c:v>8.1065804958058205</c:v>
                </c:pt>
                <c:pt idx="2325">
                  <c:v>8.1067665560227606</c:v>
                </c:pt>
                <c:pt idx="2326">
                  <c:v>8.10689303620779</c:v>
                </c:pt>
                <c:pt idx="2327">
                  <c:v>8.1075750374686404</c:v>
                </c:pt>
                <c:pt idx="2328">
                  <c:v>8.1085255160203893</c:v>
                </c:pt>
                <c:pt idx="2329">
                  <c:v>8.1089004407787399</c:v>
                </c:pt>
                <c:pt idx="2330">
                  <c:v>8.1098124866114691</c:v>
                </c:pt>
                <c:pt idx="2331">
                  <c:v>8.1099100128219206</c:v>
                </c:pt>
                <c:pt idx="2332">
                  <c:v>8.1101994510302902</c:v>
                </c:pt>
                <c:pt idx="2333">
                  <c:v>8.1102709962958706</c:v>
                </c:pt>
                <c:pt idx="2334">
                  <c:v>8.1105897102992497</c:v>
                </c:pt>
                <c:pt idx="2335">
                  <c:v>8.1107340168544599</c:v>
                </c:pt>
                <c:pt idx="2336">
                  <c:v>8.1112014325006196</c:v>
                </c:pt>
                <c:pt idx="2337">
                  <c:v>8.1114845151727906</c:v>
                </c:pt>
                <c:pt idx="2338">
                  <c:v>8.1119169411258198</c:v>
                </c:pt>
                <c:pt idx="2339">
                  <c:v>8.1124055656569602</c:v>
                </c:pt>
                <c:pt idx="2340">
                  <c:v>8.1133830484680196</c:v>
                </c:pt>
                <c:pt idx="2341">
                  <c:v>8.1149234637481502</c:v>
                </c:pt>
                <c:pt idx="2342">
                  <c:v>8.1151407237732691</c:v>
                </c:pt>
                <c:pt idx="2343">
                  <c:v>8.1153820493027702</c:v>
                </c:pt>
                <c:pt idx="2344">
                  <c:v>8.1155534938851108</c:v>
                </c:pt>
                <c:pt idx="2345">
                  <c:v>8.1165625756774293</c:v>
                </c:pt>
                <c:pt idx="2346">
                  <c:v>8.1178793130951696</c:v>
                </c:pt>
                <c:pt idx="2347">
                  <c:v>8.11820832368217</c:v>
                </c:pt>
                <c:pt idx="2348">
                  <c:v>8.1187859700751499</c:v>
                </c:pt>
                <c:pt idx="2349">
                  <c:v>8.1203778325923501</c:v>
                </c:pt>
                <c:pt idx="2350">
                  <c:v>8.1211668087913793</c:v>
                </c:pt>
                <c:pt idx="2351">
                  <c:v>8.1214760760336908</c:v>
                </c:pt>
                <c:pt idx="2352">
                  <c:v>8.1222520461222896</c:v>
                </c:pt>
                <c:pt idx="2353">
                  <c:v>8.1227904121945205</c:v>
                </c:pt>
                <c:pt idx="2354">
                  <c:v>8.1232658170714096</c:v>
                </c:pt>
                <c:pt idx="2355">
                  <c:v>8.1235249809427295</c:v>
                </c:pt>
                <c:pt idx="2356">
                  <c:v>8.1238516409670893</c:v>
                </c:pt>
                <c:pt idx="2357">
                  <c:v>8.1249816406123205</c:v>
                </c:pt>
                <c:pt idx="2358">
                  <c:v>8.1252627817736194</c:v>
                </c:pt>
                <c:pt idx="2359">
                  <c:v>8.1261921814990092</c:v>
                </c:pt>
                <c:pt idx="2360">
                  <c:v>8.1265269190826999</c:v>
                </c:pt>
                <c:pt idx="2361">
                  <c:v>8.12840718547214</c:v>
                </c:pt>
                <c:pt idx="2362">
                  <c:v>8.1295223955649707</c:v>
                </c:pt>
                <c:pt idx="2363">
                  <c:v>8.1303337684950101</c:v>
                </c:pt>
                <c:pt idx="2364">
                  <c:v>8.1313946658825706</c:v>
                </c:pt>
                <c:pt idx="2365">
                  <c:v>8.1321316434617099</c:v>
                </c:pt>
                <c:pt idx="2366">
                  <c:v>8.1325158349126401</c:v>
                </c:pt>
                <c:pt idx="2367">
                  <c:v>8.1335389083702196</c:v>
                </c:pt>
                <c:pt idx="2368">
                  <c:v>8.1340190300572193</c:v>
                </c:pt>
                <c:pt idx="2369">
                  <c:v>8.1340477023435795</c:v>
                </c:pt>
                <c:pt idx="2370">
                  <c:v>8.1343922118195895</c:v>
                </c:pt>
                <c:pt idx="2371">
                  <c:v>8.1355183212982993</c:v>
                </c:pt>
                <c:pt idx="2372">
                  <c:v>8.13578974587052</c:v>
                </c:pt>
                <c:pt idx="2373">
                  <c:v>8.1359783421596799</c:v>
                </c:pt>
                <c:pt idx="2374">
                  <c:v>8.1362008654879094</c:v>
                </c:pt>
                <c:pt idx="2375">
                  <c:v>8.1363582937533607</c:v>
                </c:pt>
                <c:pt idx="2376">
                  <c:v>8.1366661469653501</c:v>
                </c:pt>
                <c:pt idx="2377">
                  <c:v>8.1376657577569809</c:v>
                </c:pt>
                <c:pt idx="2378">
                  <c:v>8.1384656275239102</c:v>
                </c:pt>
                <c:pt idx="2379">
                  <c:v>8.1385776000924395</c:v>
                </c:pt>
                <c:pt idx="2380">
                  <c:v>8.1406936061439392</c:v>
                </c:pt>
                <c:pt idx="2381">
                  <c:v>8.1415456055039996</c:v>
                </c:pt>
                <c:pt idx="2382">
                  <c:v>8.1430148002540896</c:v>
                </c:pt>
                <c:pt idx="2383">
                  <c:v>8.1441151789091606</c:v>
                </c:pt>
                <c:pt idx="2384">
                  <c:v>8.1455206784414393</c:v>
                </c:pt>
                <c:pt idx="2385">
                  <c:v>8.14612803567824</c:v>
                </c:pt>
                <c:pt idx="2386">
                  <c:v>8.1463556393985108</c:v>
                </c:pt>
                <c:pt idx="2387">
                  <c:v>8.1466296414120194</c:v>
                </c:pt>
                <c:pt idx="2388">
                  <c:v>8.1466705833599207</c:v>
                </c:pt>
                <c:pt idx="2389">
                  <c:v>8.1475670846685908</c:v>
                </c:pt>
                <c:pt idx="2390">
                  <c:v>8.1475858888416806</c:v>
                </c:pt>
                <c:pt idx="2391">
                  <c:v>8.1484564783943796</c:v>
                </c:pt>
                <c:pt idx="2392">
                  <c:v>8.14850380454887</c:v>
                </c:pt>
                <c:pt idx="2393">
                  <c:v>8.1485896782138898</c:v>
                </c:pt>
                <c:pt idx="2394">
                  <c:v>8.1486259327366106</c:v>
                </c:pt>
                <c:pt idx="2395">
                  <c:v>8.1492191126553806</c:v>
                </c:pt>
                <c:pt idx="2396">
                  <c:v>8.1493644045148894</c:v>
                </c:pt>
                <c:pt idx="2397">
                  <c:v>8.1494342353425502</c:v>
                </c:pt>
                <c:pt idx="2398">
                  <c:v>8.1498213416475505</c:v>
                </c:pt>
                <c:pt idx="2399">
                  <c:v>8.1498982922101106</c:v>
                </c:pt>
                <c:pt idx="2400">
                  <c:v>8.1504709823652508</c:v>
                </c:pt>
                <c:pt idx="2401">
                  <c:v>8.1510366428003405</c:v>
                </c:pt>
                <c:pt idx="2402">
                  <c:v>8.1515986726486602</c:v>
                </c:pt>
                <c:pt idx="2403">
                  <c:v>8.1524248443175704</c:v>
                </c:pt>
                <c:pt idx="2404">
                  <c:v>8.1535101875391405</c:v>
                </c:pt>
                <c:pt idx="2405">
                  <c:v>8.1547829226650208</c:v>
                </c:pt>
                <c:pt idx="2406">
                  <c:v>8.1548838838389397</c:v>
                </c:pt>
                <c:pt idx="2407">
                  <c:v>8.1551540815949597</c:v>
                </c:pt>
                <c:pt idx="2408">
                  <c:v>8.1554865263155794</c:v>
                </c:pt>
                <c:pt idx="2409">
                  <c:v>8.15744267826841</c:v>
                </c:pt>
                <c:pt idx="2410">
                  <c:v>8.1583624920952502</c:v>
                </c:pt>
                <c:pt idx="2411">
                  <c:v>8.1585339834409201</c:v>
                </c:pt>
                <c:pt idx="2412">
                  <c:v>8.1590148550656103</c:v>
                </c:pt>
                <c:pt idx="2413">
                  <c:v>8.1598462971362196</c:v>
                </c:pt>
                <c:pt idx="2414">
                  <c:v>8.1613680022349708</c:v>
                </c:pt>
                <c:pt idx="2415">
                  <c:v>8.1636727031700609</c:v>
                </c:pt>
                <c:pt idx="2416">
                  <c:v>8.1637375543170307</c:v>
                </c:pt>
                <c:pt idx="2417">
                  <c:v>8.1640446412785792</c:v>
                </c:pt>
                <c:pt idx="2418">
                  <c:v>8.1649440931217203</c:v>
                </c:pt>
                <c:pt idx="2419">
                  <c:v>8.1652206040338005</c:v>
                </c:pt>
                <c:pt idx="2420">
                  <c:v>8.1658310168419099</c:v>
                </c:pt>
                <c:pt idx="2421">
                  <c:v>8.1671309026373908</c:v>
                </c:pt>
                <c:pt idx="2422">
                  <c:v>8.1675548406921301</c:v>
                </c:pt>
                <c:pt idx="2423">
                  <c:v>8.1681990938003608</c:v>
                </c:pt>
                <c:pt idx="2424">
                  <c:v>8.1682991389055495</c:v>
                </c:pt>
                <c:pt idx="2425">
                  <c:v>8.1696169552887099</c:v>
                </c:pt>
                <c:pt idx="2426">
                  <c:v>8.1698067385548896</c:v>
                </c:pt>
                <c:pt idx="2427">
                  <c:v>8.1699110365823699</c:v>
                </c:pt>
                <c:pt idx="2428">
                  <c:v>8.17006852876629</c:v>
                </c:pt>
                <c:pt idx="2429">
                  <c:v>8.1712478665904094</c:v>
                </c:pt>
                <c:pt idx="2430">
                  <c:v>8.1714692078832893</c:v>
                </c:pt>
                <c:pt idx="2431">
                  <c:v>8.1732522819856293</c:v>
                </c:pt>
                <c:pt idx="2432">
                  <c:v>8.1733159923264793</c:v>
                </c:pt>
                <c:pt idx="2433">
                  <c:v>8.1738193374959192</c:v>
                </c:pt>
                <c:pt idx="2434">
                  <c:v>8.1739754393546793</c:v>
                </c:pt>
                <c:pt idx="2435">
                  <c:v>8.1740062986504594</c:v>
                </c:pt>
                <c:pt idx="2436">
                  <c:v>8.1740470114117496</c:v>
                </c:pt>
                <c:pt idx="2437">
                  <c:v>8.1751457500845106</c:v>
                </c:pt>
                <c:pt idx="2438">
                  <c:v>8.1752387772410806</c:v>
                </c:pt>
                <c:pt idx="2439">
                  <c:v>8.1760912590556796</c:v>
                </c:pt>
                <c:pt idx="2440">
                  <c:v>8.1765719769396608</c:v>
                </c:pt>
                <c:pt idx="2441">
                  <c:v>8.1768727112528392</c:v>
                </c:pt>
                <c:pt idx="2442">
                  <c:v>8.1772665070518809</c:v>
                </c:pt>
                <c:pt idx="2443">
                  <c:v>8.1774896484266204</c:v>
                </c:pt>
                <c:pt idx="2444">
                  <c:v>8.1780581017711906</c:v>
                </c:pt>
                <c:pt idx="2445">
                  <c:v>8.1784494338168106</c:v>
                </c:pt>
                <c:pt idx="2446">
                  <c:v>8.1788690073876094</c:v>
                </c:pt>
                <c:pt idx="2447">
                  <c:v>8.17931970044007</c:v>
                </c:pt>
                <c:pt idx="2448">
                  <c:v>8.1794411669832598</c:v>
                </c:pt>
                <c:pt idx="2449">
                  <c:v>8.1803944436885292</c:v>
                </c:pt>
                <c:pt idx="2450">
                  <c:v>8.1808961762025891</c:v>
                </c:pt>
                <c:pt idx="2451">
                  <c:v>8.1813619884404893</c:v>
                </c:pt>
                <c:pt idx="2452">
                  <c:v>8.1819067303434991</c:v>
                </c:pt>
                <c:pt idx="2453">
                  <c:v>8.1819475261761898</c:v>
                </c:pt>
                <c:pt idx="2454">
                  <c:v>8.1822989611788994</c:v>
                </c:pt>
                <c:pt idx="2455">
                  <c:v>8.1825968923239696</c:v>
                </c:pt>
                <c:pt idx="2456">
                  <c:v>8.1826029590149698</c:v>
                </c:pt>
                <c:pt idx="2457">
                  <c:v>8.1830646373445006</c:v>
                </c:pt>
                <c:pt idx="2458">
                  <c:v>8.1832708204883104</c:v>
                </c:pt>
                <c:pt idx="2459">
                  <c:v>8.1844787532821499</c:v>
                </c:pt>
                <c:pt idx="2460">
                  <c:v>8.1844944577359797</c:v>
                </c:pt>
                <c:pt idx="2461">
                  <c:v>8.1845343183719006</c:v>
                </c:pt>
                <c:pt idx="2462">
                  <c:v>8.1849272539694606</c:v>
                </c:pt>
                <c:pt idx="2463">
                  <c:v>8.1874162604517</c:v>
                </c:pt>
                <c:pt idx="2464">
                  <c:v>8.18751457016781</c:v>
                </c:pt>
                <c:pt idx="2465">
                  <c:v>8.1875944205604796</c:v>
                </c:pt>
                <c:pt idx="2466">
                  <c:v>8.1893467987556399</c:v>
                </c:pt>
                <c:pt idx="2467">
                  <c:v>8.1896304275651293</c:v>
                </c:pt>
                <c:pt idx="2468">
                  <c:v>8.1899515970614107</c:v>
                </c:pt>
                <c:pt idx="2469">
                  <c:v>8.1900701825763207</c:v>
                </c:pt>
                <c:pt idx="2470">
                  <c:v>8.1901570486570296</c:v>
                </c:pt>
                <c:pt idx="2471">
                  <c:v>8.1902869635347795</c:v>
                </c:pt>
                <c:pt idx="2472">
                  <c:v>8.1903598059203304</c:v>
                </c:pt>
                <c:pt idx="2473">
                  <c:v>8.1915805624563198</c:v>
                </c:pt>
                <c:pt idx="2474">
                  <c:v>8.1916308181928805</c:v>
                </c:pt>
                <c:pt idx="2475">
                  <c:v>8.1918568342466305</c:v>
                </c:pt>
                <c:pt idx="2476">
                  <c:v>8.1923475521201397</c:v>
                </c:pt>
                <c:pt idx="2477">
                  <c:v>8.1924562647346004</c:v>
                </c:pt>
                <c:pt idx="2478">
                  <c:v>8.1935893092068603</c:v>
                </c:pt>
                <c:pt idx="2479">
                  <c:v>8.1945292935654592</c:v>
                </c:pt>
                <c:pt idx="2480">
                  <c:v>8.1954070436357895</c:v>
                </c:pt>
                <c:pt idx="2481">
                  <c:v>8.1954439269930006</c:v>
                </c:pt>
                <c:pt idx="2482">
                  <c:v>8.1954699946227905</c:v>
                </c:pt>
                <c:pt idx="2483">
                  <c:v>8.1958292661038392</c:v>
                </c:pt>
                <c:pt idx="2484">
                  <c:v>8.1961976227903399</c:v>
                </c:pt>
                <c:pt idx="2485">
                  <c:v>8.1969693953225296</c:v>
                </c:pt>
                <c:pt idx="2486">
                  <c:v>8.1983481414907899</c:v>
                </c:pt>
                <c:pt idx="2487">
                  <c:v>8.1984391511380998</c:v>
                </c:pt>
                <c:pt idx="2488">
                  <c:v>8.1991043118591307</c:v>
                </c:pt>
                <c:pt idx="2489">
                  <c:v>8.1999423770457298</c:v>
                </c:pt>
                <c:pt idx="2490">
                  <c:v>8.2005062626349901</c:v>
                </c:pt>
                <c:pt idx="2491">
                  <c:v>8.2006694678674101</c:v>
                </c:pt>
                <c:pt idx="2492">
                  <c:v>8.2018269641341597</c:v>
                </c:pt>
                <c:pt idx="2493">
                  <c:v>8.2019770772574194</c:v>
                </c:pt>
                <c:pt idx="2494">
                  <c:v>8.2021934443663493</c:v>
                </c:pt>
                <c:pt idx="2495">
                  <c:v>8.2022983193494206</c:v>
                </c:pt>
                <c:pt idx="2496">
                  <c:v>8.2024210370725896</c:v>
                </c:pt>
                <c:pt idx="2497">
                  <c:v>8.2030773128501906</c:v>
                </c:pt>
                <c:pt idx="2498">
                  <c:v>8.2035048712755305</c:v>
                </c:pt>
                <c:pt idx="2499">
                  <c:v>8.2041199826559197</c:v>
                </c:pt>
                <c:pt idx="2500">
                  <c:v>8.2043332394518096</c:v>
                </c:pt>
                <c:pt idx="2501">
                  <c:v>8.20442570248537</c:v>
                </c:pt>
                <c:pt idx="2502">
                  <c:v>8.2048232929340905</c:v>
                </c:pt>
                <c:pt idx="2503">
                  <c:v>8.2051720424634595</c:v>
                </c:pt>
                <c:pt idx="2504">
                  <c:v>8.2056996157941597</c:v>
                </c:pt>
                <c:pt idx="2505">
                  <c:v>8.2057514739164201</c:v>
                </c:pt>
                <c:pt idx="2506">
                  <c:v>8.2058506756154301</c:v>
                </c:pt>
                <c:pt idx="2507">
                  <c:v>8.20683045633087</c:v>
                </c:pt>
                <c:pt idx="2508">
                  <c:v>8.2068950339444893</c:v>
                </c:pt>
                <c:pt idx="2509">
                  <c:v>8.2080421864961508</c:v>
                </c:pt>
                <c:pt idx="2510">
                  <c:v>8.20851155006123</c:v>
                </c:pt>
                <c:pt idx="2511">
                  <c:v>8.2089043614705108</c:v>
                </c:pt>
                <c:pt idx="2512">
                  <c:v>8.2089190218359498</c:v>
                </c:pt>
                <c:pt idx="2513">
                  <c:v>8.2090705092488108</c:v>
                </c:pt>
                <c:pt idx="2514">
                  <c:v>8.2095150145426299</c:v>
                </c:pt>
                <c:pt idx="2515">
                  <c:v>8.2097594588914706</c:v>
                </c:pt>
                <c:pt idx="2516">
                  <c:v>8.2101658664532504</c:v>
                </c:pt>
                <c:pt idx="2517">
                  <c:v>8.2117602055950396</c:v>
                </c:pt>
                <c:pt idx="2518">
                  <c:v>8.2120408333655401</c:v>
                </c:pt>
                <c:pt idx="2519">
                  <c:v>8.2120434213485094</c:v>
                </c:pt>
                <c:pt idx="2520">
                  <c:v>8.2120521366875199</c:v>
                </c:pt>
                <c:pt idx="2521">
                  <c:v>8.2120974776156608</c:v>
                </c:pt>
                <c:pt idx="2522">
                  <c:v>8.2132621492928308</c:v>
                </c:pt>
                <c:pt idx="2523">
                  <c:v>8.2133661577814703</c:v>
                </c:pt>
                <c:pt idx="2524">
                  <c:v>8.2139690824146996</c:v>
                </c:pt>
                <c:pt idx="2525">
                  <c:v>8.2140807104333593</c:v>
                </c:pt>
                <c:pt idx="2526">
                  <c:v>8.2141019190071507</c:v>
                </c:pt>
                <c:pt idx="2527">
                  <c:v>8.2141380680200307</c:v>
                </c:pt>
                <c:pt idx="2528">
                  <c:v>8.2145175147065004</c:v>
                </c:pt>
                <c:pt idx="2529">
                  <c:v>8.2148438480476997</c:v>
                </c:pt>
                <c:pt idx="2530">
                  <c:v>8.2159912702383995</c:v>
                </c:pt>
                <c:pt idx="2531">
                  <c:v>8.2161871967140296</c:v>
                </c:pt>
                <c:pt idx="2532">
                  <c:v>8.2164355378798497</c:v>
                </c:pt>
                <c:pt idx="2533">
                  <c:v>8.2179686016372493</c:v>
                </c:pt>
                <c:pt idx="2534">
                  <c:v>8.2183600189972399</c:v>
                </c:pt>
                <c:pt idx="2535">
                  <c:v>8.2183652016103093</c:v>
                </c:pt>
                <c:pt idx="2536">
                  <c:v>8.2187411766054801</c:v>
                </c:pt>
                <c:pt idx="2537">
                  <c:v>8.2191004162943901</c:v>
                </c:pt>
                <c:pt idx="2538">
                  <c:v>8.2232922991915895</c:v>
                </c:pt>
                <c:pt idx="2539">
                  <c:v>8.2234912475453807</c:v>
                </c:pt>
                <c:pt idx="2540">
                  <c:v>8.2245908352086605</c:v>
                </c:pt>
                <c:pt idx="2541">
                  <c:v>8.2248061031850295</c:v>
                </c:pt>
                <c:pt idx="2542">
                  <c:v>8.2252513615924805</c:v>
                </c:pt>
                <c:pt idx="2543">
                  <c:v>8.2257425612108097</c:v>
                </c:pt>
                <c:pt idx="2544">
                  <c:v>8.2287279759955894</c:v>
                </c:pt>
                <c:pt idx="2545">
                  <c:v>8.2300323354211802</c:v>
                </c:pt>
                <c:pt idx="2546">
                  <c:v>8.2300726057173392</c:v>
                </c:pt>
                <c:pt idx="2547">
                  <c:v>8.2303385607935091</c:v>
                </c:pt>
                <c:pt idx="2548">
                  <c:v>8.2304489213782706</c:v>
                </c:pt>
                <c:pt idx="2549">
                  <c:v>8.2307769707970007</c:v>
                </c:pt>
                <c:pt idx="2550">
                  <c:v>8.2311349477399691</c:v>
                </c:pt>
                <c:pt idx="2551">
                  <c:v>8.2313742135797696</c:v>
                </c:pt>
                <c:pt idx="2552">
                  <c:v>8.2315535025959505</c:v>
                </c:pt>
                <c:pt idx="2553">
                  <c:v>8.2323963853505404</c:v>
                </c:pt>
                <c:pt idx="2554">
                  <c:v>8.2326859387940399</c:v>
                </c:pt>
                <c:pt idx="2555">
                  <c:v>8.2333016065491407</c:v>
                </c:pt>
                <c:pt idx="2556">
                  <c:v>8.2334628226053503</c:v>
                </c:pt>
                <c:pt idx="2557">
                  <c:v>8.2336801186102804</c:v>
                </c:pt>
                <c:pt idx="2558">
                  <c:v>8.2345172835126892</c:v>
                </c:pt>
                <c:pt idx="2559">
                  <c:v>8.2349166279985209</c:v>
                </c:pt>
                <c:pt idx="2560">
                  <c:v>8.2351364960707407</c:v>
                </c:pt>
                <c:pt idx="2561">
                  <c:v>8.2354359878908792</c:v>
                </c:pt>
                <c:pt idx="2562">
                  <c:v>8.2364448028470392</c:v>
                </c:pt>
                <c:pt idx="2563">
                  <c:v>8.2376821097640107</c:v>
                </c:pt>
                <c:pt idx="2564">
                  <c:v>8.2380201225043397</c:v>
                </c:pt>
                <c:pt idx="2565">
                  <c:v>8.2380461031288004</c:v>
                </c:pt>
                <c:pt idx="2566">
                  <c:v>8.2380800144299808</c:v>
                </c:pt>
                <c:pt idx="2567">
                  <c:v>8.23816322885604</c:v>
                </c:pt>
                <c:pt idx="2568">
                  <c:v>8.2390453813341207</c:v>
                </c:pt>
                <c:pt idx="2569">
                  <c:v>8.2394686107736295</c:v>
                </c:pt>
                <c:pt idx="2570">
                  <c:v>8.2396723241784393</c:v>
                </c:pt>
                <c:pt idx="2571">
                  <c:v>8.2403544060352907</c:v>
                </c:pt>
                <c:pt idx="2572">
                  <c:v>8.2403759851377796</c:v>
                </c:pt>
                <c:pt idx="2573">
                  <c:v>8.2404479959472408</c:v>
                </c:pt>
                <c:pt idx="2574">
                  <c:v>8.2404619063744402</c:v>
                </c:pt>
                <c:pt idx="2575">
                  <c:v>8.2419913820669208</c:v>
                </c:pt>
                <c:pt idx="2576">
                  <c:v>8.2420450303519104</c:v>
                </c:pt>
                <c:pt idx="2577">
                  <c:v>8.2439614980045306</c:v>
                </c:pt>
                <c:pt idx="2578">
                  <c:v>8.2456857860218395</c:v>
                </c:pt>
                <c:pt idx="2579">
                  <c:v>8.2457700689255997</c:v>
                </c:pt>
                <c:pt idx="2580">
                  <c:v>8.2476926214684294</c:v>
                </c:pt>
                <c:pt idx="2581">
                  <c:v>8.2484637175510294</c:v>
                </c:pt>
                <c:pt idx="2582">
                  <c:v>8.2485695455544299</c:v>
                </c:pt>
                <c:pt idx="2583">
                  <c:v>8.2486093753925491</c:v>
                </c:pt>
                <c:pt idx="2584">
                  <c:v>8.2488836943312496</c:v>
                </c:pt>
                <c:pt idx="2585">
                  <c:v>8.2489399842125906</c:v>
                </c:pt>
                <c:pt idx="2586">
                  <c:v>8.2492277954424296</c:v>
                </c:pt>
                <c:pt idx="2587">
                  <c:v>8.2494059837036495</c:v>
                </c:pt>
                <c:pt idx="2588">
                  <c:v>8.2500332543908801</c:v>
                </c:pt>
                <c:pt idx="2589">
                  <c:v>8.2503644334588593</c:v>
                </c:pt>
                <c:pt idx="2590">
                  <c:v>8.2505267597527805</c:v>
                </c:pt>
                <c:pt idx="2591">
                  <c:v>8.2505458489581596</c:v>
                </c:pt>
                <c:pt idx="2592">
                  <c:v>8.2505823907621796</c:v>
                </c:pt>
                <c:pt idx="2593">
                  <c:v>8.2507316065791603</c:v>
                </c:pt>
                <c:pt idx="2594">
                  <c:v>8.2510602852411701</c:v>
                </c:pt>
                <c:pt idx="2595">
                  <c:v>8.2533705616508399</c:v>
                </c:pt>
                <c:pt idx="2596">
                  <c:v>8.2534515759314608</c:v>
                </c:pt>
                <c:pt idx="2597">
                  <c:v>8.2534959996719692</c:v>
                </c:pt>
                <c:pt idx="2598">
                  <c:v>8.2537728890300492</c:v>
                </c:pt>
                <c:pt idx="2599">
                  <c:v>8.2559333914764093</c:v>
                </c:pt>
                <c:pt idx="2600">
                  <c:v>8.2567716663258803</c:v>
                </c:pt>
                <c:pt idx="2601">
                  <c:v>8.2575561873575491</c:v>
                </c:pt>
                <c:pt idx="2602">
                  <c:v>8.2576785748691801</c:v>
                </c:pt>
                <c:pt idx="2603">
                  <c:v>8.2576821211930707</c:v>
                </c:pt>
                <c:pt idx="2604">
                  <c:v>8.2592947314031804</c:v>
                </c:pt>
                <c:pt idx="2605">
                  <c:v>8.2596267722222994</c:v>
                </c:pt>
                <c:pt idx="2606">
                  <c:v>8.2601110382157206</c:v>
                </c:pt>
                <c:pt idx="2607">
                  <c:v>8.2607634786640105</c:v>
                </c:pt>
                <c:pt idx="2608">
                  <c:v>8.2607866686549798</c:v>
                </c:pt>
                <c:pt idx="2609">
                  <c:v>8.2624950438033409</c:v>
                </c:pt>
                <c:pt idx="2610">
                  <c:v>8.2631461898684204</c:v>
                </c:pt>
                <c:pt idx="2611">
                  <c:v>8.2632014502047308</c:v>
                </c:pt>
                <c:pt idx="2612">
                  <c:v>8.2632704659955394</c:v>
                </c:pt>
                <c:pt idx="2613">
                  <c:v>8.2635759542847804</c:v>
                </c:pt>
                <c:pt idx="2614">
                  <c:v>8.2639005195475796</c:v>
                </c:pt>
                <c:pt idx="2615">
                  <c:v>8.2646669125047403</c:v>
                </c:pt>
                <c:pt idx="2616">
                  <c:v>8.2647085818490904</c:v>
                </c:pt>
                <c:pt idx="2617">
                  <c:v>8.2647888446875797</c:v>
                </c:pt>
                <c:pt idx="2618">
                  <c:v>8.2657049871035504</c:v>
                </c:pt>
                <c:pt idx="2619">
                  <c:v>8.2669967687384993</c:v>
                </c:pt>
                <c:pt idx="2620">
                  <c:v>8.2677792756135506</c:v>
                </c:pt>
                <c:pt idx="2621">
                  <c:v>8.2682003108173205</c:v>
                </c:pt>
                <c:pt idx="2622">
                  <c:v>8.2689759551468303</c:v>
                </c:pt>
                <c:pt idx="2623">
                  <c:v>8.2694934378868403</c:v>
                </c:pt>
                <c:pt idx="2624">
                  <c:v>8.2696383694973008</c:v>
                </c:pt>
                <c:pt idx="2625">
                  <c:v>8.2699030246021508</c:v>
                </c:pt>
                <c:pt idx="2626">
                  <c:v>8.2705364923060891</c:v>
                </c:pt>
                <c:pt idx="2627">
                  <c:v>8.2715711054862897</c:v>
                </c:pt>
                <c:pt idx="2628">
                  <c:v>8.2718416065364995</c:v>
                </c:pt>
                <c:pt idx="2629">
                  <c:v>8.2726809434250992</c:v>
                </c:pt>
                <c:pt idx="2630">
                  <c:v>8.27295382830129</c:v>
                </c:pt>
                <c:pt idx="2631">
                  <c:v>8.2730012720637394</c:v>
                </c:pt>
                <c:pt idx="2632">
                  <c:v>8.2738898138032706</c:v>
                </c:pt>
                <c:pt idx="2633">
                  <c:v>8.2743256416319504</c:v>
                </c:pt>
                <c:pt idx="2634">
                  <c:v>8.2744657242003292</c:v>
                </c:pt>
                <c:pt idx="2635">
                  <c:v>8.2751768153087806</c:v>
                </c:pt>
                <c:pt idx="2636">
                  <c:v>8.2764976744969196</c:v>
                </c:pt>
                <c:pt idx="2637">
                  <c:v>8.2769172596658898</c:v>
                </c:pt>
                <c:pt idx="2638">
                  <c:v>8.2783725278392808</c:v>
                </c:pt>
                <c:pt idx="2639">
                  <c:v>8.27843247006005</c:v>
                </c:pt>
                <c:pt idx="2640">
                  <c:v>8.2792381700228095</c:v>
                </c:pt>
                <c:pt idx="2641">
                  <c:v>8.2792412340818196</c:v>
                </c:pt>
                <c:pt idx="2642">
                  <c:v>8.2794857251562508</c:v>
                </c:pt>
                <c:pt idx="2643">
                  <c:v>8.2798008293537109</c:v>
                </c:pt>
                <c:pt idx="2644">
                  <c:v>8.2814558529977393</c:v>
                </c:pt>
                <c:pt idx="2645">
                  <c:v>8.2821742800891798</c:v>
                </c:pt>
                <c:pt idx="2646">
                  <c:v>8.2840486980553898</c:v>
                </c:pt>
                <c:pt idx="2647">
                  <c:v>8.2843243062486103</c:v>
                </c:pt>
                <c:pt idx="2648">
                  <c:v>8.2855573090077694</c:v>
                </c:pt>
                <c:pt idx="2649">
                  <c:v>8.2863572039250695</c:v>
                </c:pt>
                <c:pt idx="2650">
                  <c:v>8.2870784036849496</c:v>
                </c:pt>
                <c:pt idx="2651">
                  <c:v>8.2872921514130695</c:v>
                </c:pt>
                <c:pt idx="2652">
                  <c:v>8.2881792229311309</c:v>
                </c:pt>
                <c:pt idx="2653">
                  <c:v>8.2890639862494009</c:v>
                </c:pt>
                <c:pt idx="2654">
                  <c:v>8.2906312026446294</c:v>
                </c:pt>
                <c:pt idx="2655">
                  <c:v>8.2907307105471499</c:v>
                </c:pt>
                <c:pt idx="2656">
                  <c:v>8.2916704338382008</c:v>
                </c:pt>
                <c:pt idx="2657">
                  <c:v>8.2925098600397593</c:v>
                </c:pt>
                <c:pt idx="2658">
                  <c:v>8.2931357672664898</c:v>
                </c:pt>
                <c:pt idx="2659">
                  <c:v>8.2933247197151303</c:v>
                </c:pt>
                <c:pt idx="2660">
                  <c:v>8.2939835891836395</c:v>
                </c:pt>
                <c:pt idx="2661">
                  <c:v>8.2944926401627992</c:v>
                </c:pt>
                <c:pt idx="2662">
                  <c:v>8.2951469549258192</c:v>
                </c:pt>
                <c:pt idx="2663">
                  <c:v>8.2959794355377401</c:v>
                </c:pt>
                <c:pt idx="2664">
                  <c:v>8.2981653298685707</c:v>
                </c:pt>
                <c:pt idx="2665">
                  <c:v>8.2992893340876801</c:v>
                </c:pt>
                <c:pt idx="2666">
                  <c:v>8.3016289088938606</c:v>
                </c:pt>
                <c:pt idx="2667">
                  <c:v>8.30277351459325</c:v>
                </c:pt>
                <c:pt idx="2668">
                  <c:v>8.3044563623612504</c:v>
                </c:pt>
                <c:pt idx="2669">
                  <c:v>8.3044589196359908</c:v>
                </c:pt>
                <c:pt idx="2670">
                  <c:v>8.3044825742521091</c:v>
                </c:pt>
                <c:pt idx="2671">
                  <c:v>8.3045659001920207</c:v>
                </c:pt>
                <c:pt idx="2672">
                  <c:v>8.3052603902736504</c:v>
                </c:pt>
                <c:pt idx="2673">
                  <c:v>8.3054075059050891</c:v>
                </c:pt>
                <c:pt idx="2674">
                  <c:v>8.3059806446278799</c:v>
                </c:pt>
                <c:pt idx="2675">
                  <c:v>8.3063537244840795</c:v>
                </c:pt>
                <c:pt idx="2676">
                  <c:v>8.3080896014808996</c:v>
                </c:pt>
                <c:pt idx="2677">
                  <c:v>8.3083260538743904</c:v>
                </c:pt>
                <c:pt idx="2678">
                  <c:v>8.3084098412453304</c:v>
                </c:pt>
                <c:pt idx="2679">
                  <c:v>8.3108929272442502</c:v>
                </c:pt>
                <c:pt idx="2680">
                  <c:v>8.3117531958432096</c:v>
                </c:pt>
                <c:pt idx="2681">
                  <c:v>8.3123866372169992</c:v>
                </c:pt>
                <c:pt idx="2682">
                  <c:v>8.3125301028095393</c:v>
                </c:pt>
                <c:pt idx="2683">
                  <c:v>8.3126120639891301</c:v>
                </c:pt>
                <c:pt idx="2684">
                  <c:v>8.3132423525646502</c:v>
                </c:pt>
                <c:pt idx="2685">
                  <c:v>8.3133160208857309</c:v>
                </c:pt>
                <c:pt idx="2686">
                  <c:v>8.3133492304538805</c:v>
                </c:pt>
                <c:pt idx="2687">
                  <c:v>8.3142308297970704</c:v>
                </c:pt>
                <c:pt idx="2688">
                  <c:v>8.3152951748498705</c:v>
                </c:pt>
                <c:pt idx="2689">
                  <c:v>8.3165656235869108</c:v>
                </c:pt>
                <c:pt idx="2690">
                  <c:v>8.3170510119973606</c:v>
                </c:pt>
                <c:pt idx="2691">
                  <c:v>8.3179486389320108</c:v>
                </c:pt>
                <c:pt idx="2692">
                  <c:v>8.3182224183756794</c:v>
                </c:pt>
                <c:pt idx="2693">
                  <c:v>8.3204668433434108</c:v>
                </c:pt>
                <c:pt idx="2694">
                  <c:v>8.3205539948587308</c:v>
                </c:pt>
                <c:pt idx="2695">
                  <c:v>8.3222192947339195</c:v>
                </c:pt>
                <c:pt idx="2696">
                  <c:v>8.3228559977613603</c:v>
                </c:pt>
                <c:pt idx="2697">
                  <c:v>8.3239110076455294</c:v>
                </c:pt>
                <c:pt idx="2698">
                  <c:v>8.3256042331649809</c:v>
                </c:pt>
                <c:pt idx="2699">
                  <c:v>8.3258866337317592</c:v>
                </c:pt>
                <c:pt idx="2700">
                  <c:v>8.3259626703526397</c:v>
                </c:pt>
                <c:pt idx="2701">
                  <c:v>8.3263134142890696</c:v>
                </c:pt>
                <c:pt idx="2702">
                  <c:v>8.3263358609287508</c:v>
                </c:pt>
                <c:pt idx="2703">
                  <c:v>8.3263586218699803</c:v>
                </c:pt>
                <c:pt idx="2704">
                  <c:v>8.3271249307133299</c:v>
                </c:pt>
                <c:pt idx="2705">
                  <c:v>8.3271635008218006</c:v>
                </c:pt>
                <c:pt idx="2706">
                  <c:v>8.3281235225718895</c:v>
                </c:pt>
                <c:pt idx="2707">
                  <c:v>8.32818050005163</c:v>
                </c:pt>
                <c:pt idx="2708">
                  <c:v>8.3294502275071007</c:v>
                </c:pt>
                <c:pt idx="2709">
                  <c:v>8.3302691779242704</c:v>
                </c:pt>
                <c:pt idx="2710">
                  <c:v>8.3304443940894792</c:v>
                </c:pt>
                <c:pt idx="2711">
                  <c:v>8.3304832224424992</c:v>
                </c:pt>
                <c:pt idx="2712">
                  <c:v>8.3306260387043292</c:v>
                </c:pt>
                <c:pt idx="2713">
                  <c:v>8.3322736128678407</c:v>
                </c:pt>
                <c:pt idx="2714">
                  <c:v>8.3324384599156094</c:v>
                </c:pt>
                <c:pt idx="2715">
                  <c:v>8.3330112336029103</c:v>
                </c:pt>
                <c:pt idx="2716">
                  <c:v>8.3330326165839796</c:v>
                </c:pt>
                <c:pt idx="2717">
                  <c:v>8.3335061189237898</c:v>
                </c:pt>
                <c:pt idx="2718">
                  <c:v>8.3337773720290507</c:v>
                </c:pt>
                <c:pt idx="2719">
                  <c:v>8.3341775887973206</c:v>
                </c:pt>
                <c:pt idx="2720">
                  <c:v>8.3342279337151002</c:v>
                </c:pt>
                <c:pt idx="2721">
                  <c:v>8.3348506516113794</c:v>
                </c:pt>
                <c:pt idx="2722">
                  <c:v>8.3354291219592707</c:v>
                </c:pt>
                <c:pt idx="2723">
                  <c:v>8.3356873000338894</c:v>
                </c:pt>
                <c:pt idx="2724">
                  <c:v>8.3359864473060501</c:v>
                </c:pt>
                <c:pt idx="2725">
                  <c:v>8.3364047791109606</c:v>
                </c:pt>
                <c:pt idx="2726">
                  <c:v>8.3365049381491207</c:v>
                </c:pt>
                <c:pt idx="2727">
                  <c:v>8.3379866656258894</c:v>
                </c:pt>
                <c:pt idx="2728">
                  <c:v>8.3391344894674706</c:v>
                </c:pt>
                <c:pt idx="2729">
                  <c:v>8.3396763575353106</c:v>
                </c:pt>
                <c:pt idx="2730">
                  <c:v>8.3405958296394207</c:v>
                </c:pt>
                <c:pt idx="2731">
                  <c:v>8.3406496223488897</c:v>
                </c:pt>
                <c:pt idx="2732">
                  <c:v>8.3412707775532908</c:v>
                </c:pt>
                <c:pt idx="2733">
                  <c:v>8.3421287851332409</c:v>
                </c:pt>
                <c:pt idx="2734">
                  <c:v>8.3437496262520607</c:v>
                </c:pt>
                <c:pt idx="2735">
                  <c:v>8.3465577116824097</c:v>
                </c:pt>
                <c:pt idx="2736">
                  <c:v>8.3468050040078694</c:v>
                </c:pt>
                <c:pt idx="2737">
                  <c:v>8.3479338989667102</c:v>
                </c:pt>
                <c:pt idx="2738">
                  <c:v>8.3490584770561291</c:v>
                </c:pt>
                <c:pt idx="2739">
                  <c:v>8.3495972681094397</c:v>
                </c:pt>
                <c:pt idx="2740">
                  <c:v>8.3502717371448991</c:v>
                </c:pt>
                <c:pt idx="2741">
                  <c:v>8.3518030202495996</c:v>
                </c:pt>
                <c:pt idx="2742">
                  <c:v>8.3518630764726005</c:v>
                </c:pt>
                <c:pt idx="2743">
                  <c:v>8.3520286830654697</c:v>
                </c:pt>
                <c:pt idx="2744">
                  <c:v>8.35398050520776</c:v>
                </c:pt>
                <c:pt idx="2745">
                  <c:v>8.3540911016118908</c:v>
                </c:pt>
                <c:pt idx="2746">
                  <c:v>8.3550628548108108</c:v>
                </c:pt>
                <c:pt idx="2747">
                  <c:v>8.3557015802877501</c:v>
                </c:pt>
                <c:pt idx="2748">
                  <c:v>8.3558421844944206</c:v>
                </c:pt>
                <c:pt idx="2749">
                  <c:v>8.3575866013394702</c:v>
                </c:pt>
                <c:pt idx="2750">
                  <c:v>8.3593390656502002</c:v>
                </c:pt>
                <c:pt idx="2751">
                  <c:v>8.3599767928060196</c:v>
                </c:pt>
                <c:pt idx="2752">
                  <c:v>8.3601151405097394</c:v>
                </c:pt>
                <c:pt idx="2753">
                  <c:v>8.3612297054696505</c:v>
                </c:pt>
                <c:pt idx="2754">
                  <c:v>8.3630202088209593</c:v>
                </c:pt>
                <c:pt idx="2755">
                  <c:v>8.3643850950710394</c:v>
                </c:pt>
                <c:pt idx="2756">
                  <c:v>8.3644556896195894</c:v>
                </c:pt>
                <c:pt idx="2757">
                  <c:v>8.3654438512156997</c:v>
                </c:pt>
                <c:pt idx="2758">
                  <c:v>8.3660943157542196</c:v>
                </c:pt>
                <c:pt idx="2759">
                  <c:v>8.3666422532523299</c:v>
                </c:pt>
                <c:pt idx="2760">
                  <c:v>8.3668209042755901</c:v>
                </c:pt>
                <c:pt idx="2761">
                  <c:v>8.3675308319180708</c:v>
                </c:pt>
                <c:pt idx="2762">
                  <c:v>8.3683904857218998</c:v>
                </c:pt>
                <c:pt idx="2763">
                  <c:v>8.3705324353492507</c:v>
                </c:pt>
                <c:pt idx="2764">
                  <c:v>8.37070159762124</c:v>
                </c:pt>
                <c:pt idx="2765">
                  <c:v>8.3710486124352403</c:v>
                </c:pt>
                <c:pt idx="2766">
                  <c:v>8.3719595673656393</c:v>
                </c:pt>
                <c:pt idx="2767">
                  <c:v>8.3726545077971704</c:v>
                </c:pt>
                <c:pt idx="2768">
                  <c:v>8.3727768206573998</c:v>
                </c:pt>
                <c:pt idx="2769">
                  <c:v>8.3735568212285294</c:v>
                </c:pt>
                <c:pt idx="2770">
                  <c:v>8.3751188939594101</c:v>
                </c:pt>
                <c:pt idx="2771">
                  <c:v>8.3754491091237107</c:v>
                </c:pt>
                <c:pt idx="2772">
                  <c:v>8.3759950123524494</c:v>
                </c:pt>
                <c:pt idx="2773">
                  <c:v>8.3769547420294703</c:v>
                </c:pt>
                <c:pt idx="2774">
                  <c:v>8.3802675045362793</c:v>
                </c:pt>
                <c:pt idx="2775">
                  <c:v>8.3804993276727995</c:v>
                </c:pt>
                <c:pt idx="2776">
                  <c:v>8.3843454594674203</c:v>
                </c:pt>
                <c:pt idx="2777">
                  <c:v>8.3850500295311008</c:v>
                </c:pt>
                <c:pt idx="2778">
                  <c:v>8.3852238850544296</c:v>
                </c:pt>
                <c:pt idx="2779">
                  <c:v>8.3855856593125608</c:v>
                </c:pt>
                <c:pt idx="2780">
                  <c:v>8.3860353125518099</c:v>
                </c:pt>
                <c:pt idx="2781">
                  <c:v>8.3863205738940501</c:v>
                </c:pt>
                <c:pt idx="2782">
                  <c:v>8.3867434054321208</c:v>
                </c:pt>
                <c:pt idx="2783">
                  <c:v>8.3871105190088198</c:v>
                </c:pt>
                <c:pt idx="2784">
                  <c:v>8.3875364222591706</c:v>
                </c:pt>
                <c:pt idx="2785">
                  <c:v>8.3883278551530491</c:v>
                </c:pt>
                <c:pt idx="2786">
                  <c:v>8.3890451138460804</c:v>
                </c:pt>
                <c:pt idx="2787">
                  <c:v>8.3892837905789008</c:v>
                </c:pt>
                <c:pt idx="2788">
                  <c:v>8.3898046125878398</c:v>
                </c:pt>
                <c:pt idx="2789">
                  <c:v>8.3900995209355393</c:v>
                </c:pt>
                <c:pt idx="2790">
                  <c:v>8.3902705308404499</c:v>
                </c:pt>
                <c:pt idx="2791">
                  <c:v>8.3903629905725001</c:v>
                </c:pt>
                <c:pt idx="2792">
                  <c:v>8.3904486420812603</c:v>
                </c:pt>
                <c:pt idx="2793">
                  <c:v>8.3913464556878399</c:v>
                </c:pt>
                <c:pt idx="2794">
                  <c:v>8.3926693087448498</c:v>
                </c:pt>
                <c:pt idx="2795">
                  <c:v>8.3931808673987192</c:v>
                </c:pt>
                <c:pt idx="2796">
                  <c:v>8.3944516808262204</c:v>
                </c:pt>
                <c:pt idx="2797">
                  <c:v>8.3946584835906997</c:v>
                </c:pt>
                <c:pt idx="2798">
                  <c:v>8.3951247025286904</c:v>
                </c:pt>
                <c:pt idx="2799">
                  <c:v>8.3967015562570495</c:v>
                </c:pt>
                <c:pt idx="2800">
                  <c:v>8.3982873053573996</c:v>
                </c:pt>
                <c:pt idx="2801">
                  <c:v>8.3984409354570193</c:v>
                </c:pt>
                <c:pt idx="2802">
                  <c:v>8.3990674247906103</c:v>
                </c:pt>
                <c:pt idx="2803">
                  <c:v>8.3993647520943799</c:v>
                </c:pt>
                <c:pt idx="2804">
                  <c:v>8.3999708900353998</c:v>
                </c:pt>
                <c:pt idx="2805">
                  <c:v>8.4018775321870205</c:v>
                </c:pt>
                <c:pt idx="2806">
                  <c:v>8.40506432730532</c:v>
                </c:pt>
                <c:pt idx="2807">
                  <c:v>8.4056126719756303</c:v>
                </c:pt>
                <c:pt idx="2808">
                  <c:v>8.4060303636225004</c:v>
                </c:pt>
                <c:pt idx="2809">
                  <c:v>8.4065405397911999</c:v>
                </c:pt>
                <c:pt idx="2810">
                  <c:v>8.4070062654391293</c:v>
                </c:pt>
                <c:pt idx="2811">
                  <c:v>8.4086999482429707</c:v>
                </c:pt>
                <c:pt idx="2812">
                  <c:v>8.4094216728961495</c:v>
                </c:pt>
                <c:pt idx="2813">
                  <c:v>8.4113673412262102</c:v>
                </c:pt>
                <c:pt idx="2814">
                  <c:v>8.4116571294252598</c:v>
                </c:pt>
                <c:pt idx="2815">
                  <c:v>8.4120739759899408</c:v>
                </c:pt>
                <c:pt idx="2816">
                  <c:v>8.4135944276416907</c:v>
                </c:pt>
                <c:pt idx="2817">
                  <c:v>8.4136471060043707</c:v>
                </c:pt>
                <c:pt idx="2818">
                  <c:v>8.4151336515530399</c:v>
                </c:pt>
                <c:pt idx="2819">
                  <c:v>8.4161360235091802</c:v>
                </c:pt>
                <c:pt idx="2820">
                  <c:v>8.4171691943600404</c:v>
                </c:pt>
                <c:pt idx="2821">
                  <c:v>8.4175924883254201</c:v>
                </c:pt>
                <c:pt idx="2822">
                  <c:v>8.4181859575608993</c:v>
                </c:pt>
                <c:pt idx="2823">
                  <c:v>8.4214725987368197</c:v>
                </c:pt>
                <c:pt idx="2824">
                  <c:v>8.4217775194864508</c:v>
                </c:pt>
                <c:pt idx="2825">
                  <c:v>8.4217983304818098</c:v>
                </c:pt>
                <c:pt idx="2826">
                  <c:v>8.4219627624557507</c:v>
                </c:pt>
                <c:pt idx="2827">
                  <c:v>8.4256402331220901</c:v>
                </c:pt>
                <c:pt idx="2828">
                  <c:v>8.4258386415929003</c:v>
                </c:pt>
                <c:pt idx="2829">
                  <c:v>8.4260698101497304</c:v>
                </c:pt>
                <c:pt idx="2830">
                  <c:v>8.4265856950117097</c:v>
                </c:pt>
                <c:pt idx="2831">
                  <c:v>8.4272379742786399</c:v>
                </c:pt>
                <c:pt idx="2832">
                  <c:v>8.4281863682975704</c:v>
                </c:pt>
                <c:pt idx="2833">
                  <c:v>8.4283897861390003</c:v>
                </c:pt>
                <c:pt idx="2834">
                  <c:v>8.4288256054811495</c:v>
                </c:pt>
                <c:pt idx="2835">
                  <c:v>8.4312965687790697</c:v>
                </c:pt>
                <c:pt idx="2836">
                  <c:v>8.4313543044787504</c:v>
                </c:pt>
                <c:pt idx="2837">
                  <c:v>8.4317630783699098</c:v>
                </c:pt>
                <c:pt idx="2838">
                  <c:v>8.4336581490974005</c:v>
                </c:pt>
                <c:pt idx="2839">
                  <c:v>8.4357534889534005</c:v>
                </c:pt>
                <c:pt idx="2840">
                  <c:v>8.43602331638618</c:v>
                </c:pt>
                <c:pt idx="2841">
                  <c:v>8.4367024846361307</c:v>
                </c:pt>
                <c:pt idx="2842">
                  <c:v>8.4370408342148</c:v>
                </c:pt>
                <c:pt idx="2843">
                  <c:v>8.4384955057410806</c:v>
                </c:pt>
                <c:pt idx="2844">
                  <c:v>8.43886393985286</c:v>
                </c:pt>
                <c:pt idx="2845">
                  <c:v>8.4392143837961697</c:v>
                </c:pt>
                <c:pt idx="2846">
                  <c:v>8.4397958784376605</c:v>
                </c:pt>
                <c:pt idx="2847">
                  <c:v>8.4403591044105397</c:v>
                </c:pt>
                <c:pt idx="2848">
                  <c:v>8.4418096831766007</c:v>
                </c:pt>
                <c:pt idx="2849">
                  <c:v>8.4431821964757496</c:v>
                </c:pt>
                <c:pt idx="2850">
                  <c:v>8.4451858478556492</c:v>
                </c:pt>
                <c:pt idx="2851">
                  <c:v>8.4471580313422194</c:v>
                </c:pt>
                <c:pt idx="2852">
                  <c:v>8.45014097555344</c:v>
                </c:pt>
                <c:pt idx="2853">
                  <c:v>8.4511270998121404</c:v>
                </c:pt>
                <c:pt idx="2854">
                  <c:v>8.4535310005157207</c:v>
                </c:pt>
                <c:pt idx="2855">
                  <c:v>8.4542348957482698</c:v>
                </c:pt>
                <c:pt idx="2856">
                  <c:v>8.4555218360641007</c:v>
                </c:pt>
                <c:pt idx="2857">
                  <c:v>8.4565796352546592</c:v>
                </c:pt>
                <c:pt idx="2858">
                  <c:v>8.4566219363544395</c:v>
                </c:pt>
                <c:pt idx="2859">
                  <c:v>8.4566913071880006</c:v>
                </c:pt>
                <c:pt idx="2860">
                  <c:v>8.4586472055162396</c:v>
                </c:pt>
                <c:pt idx="2861">
                  <c:v>8.4587188015247801</c:v>
                </c:pt>
                <c:pt idx="2862">
                  <c:v>8.4587806925551394</c:v>
                </c:pt>
                <c:pt idx="2863">
                  <c:v>8.4592841931834304</c:v>
                </c:pt>
                <c:pt idx="2864">
                  <c:v>8.4599164795697792</c:v>
                </c:pt>
                <c:pt idx="2865">
                  <c:v>8.4599704430286593</c:v>
                </c:pt>
                <c:pt idx="2866">
                  <c:v>8.4601461441533292</c:v>
                </c:pt>
                <c:pt idx="2867">
                  <c:v>8.4605188268630904</c:v>
                </c:pt>
                <c:pt idx="2868">
                  <c:v>8.4609696126299507</c:v>
                </c:pt>
                <c:pt idx="2869">
                  <c:v>8.4613751450145998</c:v>
                </c:pt>
                <c:pt idx="2870">
                  <c:v>8.4621693400752793</c:v>
                </c:pt>
                <c:pt idx="2871">
                  <c:v>8.4665975341752908</c:v>
                </c:pt>
                <c:pt idx="2872">
                  <c:v>8.4673551097508692</c:v>
                </c:pt>
                <c:pt idx="2873">
                  <c:v>8.4690213004892101</c:v>
                </c:pt>
                <c:pt idx="2874">
                  <c:v>8.4695336591476291</c:v>
                </c:pt>
                <c:pt idx="2875">
                  <c:v>8.4701725503398002</c:v>
                </c:pt>
                <c:pt idx="2876">
                  <c:v>8.4717895833500307</c:v>
                </c:pt>
                <c:pt idx="2877">
                  <c:v>8.4722523035642201</c:v>
                </c:pt>
                <c:pt idx="2878">
                  <c:v>8.4760610184726595</c:v>
                </c:pt>
                <c:pt idx="2879">
                  <c:v>8.4760901819927792</c:v>
                </c:pt>
                <c:pt idx="2880">
                  <c:v>8.4762083992038892</c:v>
                </c:pt>
                <c:pt idx="2881">
                  <c:v>8.4770706361956805</c:v>
                </c:pt>
                <c:pt idx="2882">
                  <c:v>8.4773171743250106</c:v>
                </c:pt>
                <c:pt idx="2883">
                  <c:v>8.4774367534740502</c:v>
                </c:pt>
                <c:pt idx="2884">
                  <c:v>8.4774513146752692</c:v>
                </c:pt>
                <c:pt idx="2885">
                  <c:v>8.4777005528830003</c:v>
                </c:pt>
                <c:pt idx="2886">
                  <c:v>8.4783569780530197</c:v>
                </c:pt>
                <c:pt idx="2887">
                  <c:v>8.4785664955938405</c:v>
                </c:pt>
                <c:pt idx="2888">
                  <c:v>8.4806808949056105</c:v>
                </c:pt>
                <c:pt idx="2889">
                  <c:v>8.4814791550021003</c:v>
                </c:pt>
                <c:pt idx="2890">
                  <c:v>8.4825715224921705</c:v>
                </c:pt>
                <c:pt idx="2891">
                  <c:v>8.4833308577400803</c:v>
                </c:pt>
                <c:pt idx="2892">
                  <c:v>8.4838071440789307</c:v>
                </c:pt>
                <c:pt idx="2893">
                  <c:v>8.4855450188440091</c:v>
                </c:pt>
                <c:pt idx="2894">
                  <c:v>8.4868224167266906</c:v>
                </c:pt>
                <c:pt idx="2895">
                  <c:v>8.4870558516856196</c:v>
                </c:pt>
                <c:pt idx="2896">
                  <c:v>8.4872477063136404</c:v>
                </c:pt>
                <c:pt idx="2897">
                  <c:v>8.4873743214233492</c:v>
                </c:pt>
                <c:pt idx="2898">
                  <c:v>8.4902511557002498</c:v>
                </c:pt>
                <c:pt idx="2899">
                  <c:v>8.4906010253312996</c:v>
                </c:pt>
                <c:pt idx="2900">
                  <c:v>8.4906503831173694</c:v>
                </c:pt>
                <c:pt idx="2901">
                  <c:v>8.4913336655253193</c:v>
                </c:pt>
                <c:pt idx="2902">
                  <c:v>8.4922721757892496</c:v>
                </c:pt>
                <c:pt idx="2903">
                  <c:v>8.4922986743737194</c:v>
                </c:pt>
                <c:pt idx="2904">
                  <c:v>8.4926767143441602</c:v>
                </c:pt>
                <c:pt idx="2905">
                  <c:v>8.4931190240077807</c:v>
                </c:pt>
                <c:pt idx="2906">
                  <c:v>8.4931967320618202</c:v>
                </c:pt>
                <c:pt idx="2907">
                  <c:v>8.4935891309829099</c:v>
                </c:pt>
                <c:pt idx="2908">
                  <c:v>8.4949520487467307</c:v>
                </c:pt>
                <c:pt idx="2909">
                  <c:v>8.4962961965893999</c:v>
                </c:pt>
                <c:pt idx="2910">
                  <c:v>8.4971757859377508</c:v>
                </c:pt>
                <c:pt idx="2911">
                  <c:v>8.4975276566178604</c:v>
                </c:pt>
                <c:pt idx="2912">
                  <c:v>8.4985261433354502</c:v>
                </c:pt>
                <c:pt idx="2913">
                  <c:v>8.5001822230601398</c:v>
                </c:pt>
                <c:pt idx="2914">
                  <c:v>8.5015727563020302</c:v>
                </c:pt>
                <c:pt idx="2915">
                  <c:v>8.5024273125489191</c:v>
                </c:pt>
                <c:pt idx="2916">
                  <c:v>8.5031134223446703</c:v>
                </c:pt>
                <c:pt idx="2917">
                  <c:v>8.5039690611274992</c:v>
                </c:pt>
                <c:pt idx="2918">
                  <c:v>8.50534766352731</c:v>
                </c:pt>
                <c:pt idx="2919">
                  <c:v>8.5053806468519895</c:v>
                </c:pt>
                <c:pt idx="2920">
                  <c:v>8.5069993420508503</c:v>
                </c:pt>
                <c:pt idx="2921">
                  <c:v>8.5074936202158007</c:v>
                </c:pt>
                <c:pt idx="2922">
                  <c:v>8.5077037178928201</c:v>
                </c:pt>
                <c:pt idx="2923">
                  <c:v>8.51219575755057</c:v>
                </c:pt>
                <c:pt idx="2924">
                  <c:v>8.5128932728362408</c:v>
                </c:pt>
                <c:pt idx="2925">
                  <c:v>8.5129129862235509</c:v>
                </c:pt>
                <c:pt idx="2926">
                  <c:v>8.5139511430573194</c:v>
                </c:pt>
                <c:pt idx="2927">
                  <c:v>8.5149617407340905</c:v>
                </c:pt>
                <c:pt idx="2928">
                  <c:v>8.5156138923201805</c:v>
                </c:pt>
                <c:pt idx="2929">
                  <c:v>8.5161432160477304</c:v>
                </c:pt>
                <c:pt idx="2930">
                  <c:v>8.5190979297669198</c:v>
                </c:pt>
                <c:pt idx="2931">
                  <c:v>8.5210414646729902</c:v>
                </c:pt>
                <c:pt idx="2932">
                  <c:v>8.5211380837040398</c:v>
                </c:pt>
                <c:pt idx="2933">
                  <c:v>8.5224442335063202</c:v>
                </c:pt>
                <c:pt idx="2934">
                  <c:v>8.5224586680151706</c:v>
                </c:pt>
                <c:pt idx="2935">
                  <c:v>8.5236581465191907</c:v>
                </c:pt>
                <c:pt idx="2936">
                  <c:v>8.5245454054584506</c:v>
                </c:pt>
                <c:pt idx="2937">
                  <c:v>8.5249168813426799</c:v>
                </c:pt>
                <c:pt idx="2938">
                  <c:v>8.5251259814046705</c:v>
                </c:pt>
                <c:pt idx="2939">
                  <c:v>8.5252452401860008</c:v>
                </c:pt>
                <c:pt idx="2940">
                  <c:v>8.5270226808342997</c:v>
                </c:pt>
                <c:pt idx="2941">
                  <c:v>8.5283767744565697</c:v>
                </c:pt>
                <c:pt idx="2942">
                  <c:v>8.5321013665703909</c:v>
                </c:pt>
                <c:pt idx="2943">
                  <c:v>8.5335575366162608</c:v>
                </c:pt>
                <c:pt idx="2944">
                  <c:v>8.5349083192897606</c:v>
                </c:pt>
                <c:pt idx="2945">
                  <c:v>8.5357968091198906</c:v>
                </c:pt>
                <c:pt idx="2946">
                  <c:v>8.5358911062926399</c:v>
                </c:pt>
                <c:pt idx="2947">
                  <c:v>8.5379970601778705</c:v>
                </c:pt>
                <c:pt idx="2948">
                  <c:v>8.5391762172334804</c:v>
                </c:pt>
                <c:pt idx="2949">
                  <c:v>8.5406233889229703</c:v>
                </c:pt>
                <c:pt idx="2950">
                  <c:v>8.5407370472036206</c:v>
                </c:pt>
                <c:pt idx="2951">
                  <c:v>8.5408725388856706</c:v>
                </c:pt>
                <c:pt idx="2952">
                  <c:v>8.5408946834107997</c:v>
                </c:pt>
                <c:pt idx="2953">
                  <c:v>8.5419782383881504</c:v>
                </c:pt>
                <c:pt idx="2954">
                  <c:v>8.5433530814488297</c:v>
                </c:pt>
                <c:pt idx="2955">
                  <c:v>8.5437944059945305</c:v>
                </c:pt>
                <c:pt idx="2956">
                  <c:v>8.5446237655083301</c:v>
                </c:pt>
                <c:pt idx="2957">
                  <c:v>8.5453571242665394</c:v>
                </c:pt>
                <c:pt idx="2958">
                  <c:v>8.5460283703312392</c:v>
                </c:pt>
                <c:pt idx="2959">
                  <c:v>8.5466836777151798</c:v>
                </c:pt>
                <c:pt idx="2960">
                  <c:v>8.5467819949508907</c:v>
                </c:pt>
                <c:pt idx="2961">
                  <c:v>8.5485418846292394</c:v>
                </c:pt>
                <c:pt idx="2962">
                  <c:v>8.5493074842385894</c:v>
                </c:pt>
                <c:pt idx="2963">
                  <c:v>8.5505193343953696</c:v>
                </c:pt>
                <c:pt idx="2964">
                  <c:v>8.5510750253655701</c:v>
                </c:pt>
                <c:pt idx="2965">
                  <c:v>8.5518116792862209</c:v>
                </c:pt>
                <c:pt idx="2966">
                  <c:v>8.5521977055627403</c:v>
                </c:pt>
                <c:pt idx="2967">
                  <c:v>8.5523555344181705</c:v>
                </c:pt>
                <c:pt idx="2968">
                  <c:v>8.5524620914315808</c:v>
                </c:pt>
                <c:pt idx="2969">
                  <c:v>8.5543351925834603</c:v>
                </c:pt>
                <c:pt idx="2970">
                  <c:v>8.5543384366956694</c:v>
                </c:pt>
                <c:pt idx="2971">
                  <c:v>8.5550843846851308</c:v>
                </c:pt>
                <c:pt idx="2972">
                  <c:v>8.5579480492404691</c:v>
                </c:pt>
                <c:pt idx="2973">
                  <c:v>8.5585074528256193</c:v>
                </c:pt>
                <c:pt idx="2974">
                  <c:v>8.5589625225506207</c:v>
                </c:pt>
                <c:pt idx="2975">
                  <c:v>8.5594726797270599</c:v>
                </c:pt>
                <c:pt idx="2976">
                  <c:v>8.5596005729112292</c:v>
                </c:pt>
                <c:pt idx="2977">
                  <c:v>8.5602162144852691</c:v>
                </c:pt>
                <c:pt idx="2978">
                  <c:v>8.56096973667659</c:v>
                </c:pt>
                <c:pt idx="2979">
                  <c:v>8.5636017052075601</c:v>
                </c:pt>
                <c:pt idx="2980">
                  <c:v>8.5649913898769903</c:v>
                </c:pt>
                <c:pt idx="2981">
                  <c:v>8.5659663129739094</c:v>
                </c:pt>
                <c:pt idx="2982">
                  <c:v>8.5667250142639801</c:v>
                </c:pt>
                <c:pt idx="2983">
                  <c:v>8.5667683127008392</c:v>
                </c:pt>
                <c:pt idx="2984">
                  <c:v>8.5668745213294297</c:v>
                </c:pt>
                <c:pt idx="2985">
                  <c:v>8.5668801172920706</c:v>
                </c:pt>
                <c:pt idx="2986">
                  <c:v>8.5674150128806108</c:v>
                </c:pt>
                <c:pt idx="2987">
                  <c:v>8.5680663098925507</c:v>
                </c:pt>
                <c:pt idx="2988">
                  <c:v>8.5688365692806805</c:v>
                </c:pt>
                <c:pt idx="2989">
                  <c:v>8.5688699926397707</c:v>
                </c:pt>
                <c:pt idx="2990">
                  <c:v>8.5697869379122409</c:v>
                </c:pt>
                <c:pt idx="2991">
                  <c:v>8.5703984755832607</c:v>
                </c:pt>
                <c:pt idx="2992">
                  <c:v>8.5704729696381197</c:v>
                </c:pt>
                <c:pt idx="2993">
                  <c:v>8.5708170472840592</c:v>
                </c:pt>
                <c:pt idx="2994">
                  <c:v>8.5717820199800698</c:v>
                </c:pt>
                <c:pt idx="2995">
                  <c:v>8.5723511752521802</c:v>
                </c:pt>
                <c:pt idx="2996">
                  <c:v>8.5723534295423498</c:v>
                </c:pt>
                <c:pt idx="2997">
                  <c:v>8.57300129869793</c:v>
                </c:pt>
                <c:pt idx="2998">
                  <c:v>8.5731254544053801</c:v>
                </c:pt>
                <c:pt idx="2999">
                  <c:v>8.5753510281388294</c:v>
                </c:pt>
                <c:pt idx="3000">
                  <c:v>8.5773890092420597</c:v>
                </c:pt>
                <c:pt idx="3001">
                  <c:v>8.5784768520344699</c:v>
                </c:pt>
                <c:pt idx="3002">
                  <c:v>8.5785044443276508</c:v>
                </c:pt>
                <c:pt idx="3003">
                  <c:v>8.5810500732235795</c:v>
                </c:pt>
                <c:pt idx="3004">
                  <c:v>8.5815057780211408</c:v>
                </c:pt>
                <c:pt idx="3005">
                  <c:v>8.5834902498840702</c:v>
                </c:pt>
                <c:pt idx="3006">
                  <c:v>8.5838009982225607</c:v>
                </c:pt>
                <c:pt idx="3007">
                  <c:v>8.5847106229278296</c:v>
                </c:pt>
                <c:pt idx="3008">
                  <c:v>8.5862276206923998</c:v>
                </c:pt>
                <c:pt idx="3009">
                  <c:v>8.5907102730965992</c:v>
                </c:pt>
                <c:pt idx="3010">
                  <c:v>8.5909821623138107</c:v>
                </c:pt>
                <c:pt idx="3011">
                  <c:v>8.5916142629441197</c:v>
                </c:pt>
                <c:pt idx="3012">
                  <c:v>8.5922669302271792</c:v>
                </c:pt>
                <c:pt idx="3013">
                  <c:v>8.5932868358982706</c:v>
                </c:pt>
                <c:pt idx="3014">
                  <c:v>8.5939686854649402</c:v>
                </c:pt>
                <c:pt idx="3015">
                  <c:v>8.59835270986928</c:v>
                </c:pt>
                <c:pt idx="3016">
                  <c:v>8.5997193754963401</c:v>
                </c:pt>
                <c:pt idx="3017">
                  <c:v>8.6021281300437806</c:v>
                </c:pt>
                <c:pt idx="3018">
                  <c:v>8.6022515370060706</c:v>
                </c:pt>
                <c:pt idx="3019">
                  <c:v>8.6032836699987296</c:v>
                </c:pt>
                <c:pt idx="3020">
                  <c:v>8.6054883616200293</c:v>
                </c:pt>
                <c:pt idx="3021">
                  <c:v>8.6102372716426903</c:v>
                </c:pt>
                <c:pt idx="3022">
                  <c:v>8.6103530136251596</c:v>
                </c:pt>
                <c:pt idx="3023">
                  <c:v>8.6109239775171904</c:v>
                </c:pt>
                <c:pt idx="3024">
                  <c:v>8.6138489438245092</c:v>
                </c:pt>
                <c:pt idx="3025">
                  <c:v>8.6142103656230695</c:v>
                </c:pt>
                <c:pt idx="3026">
                  <c:v>8.6157396886191506</c:v>
                </c:pt>
                <c:pt idx="3027">
                  <c:v>8.6160616814857693</c:v>
                </c:pt>
                <c:pt idx="3028">
                  <c:v>8.6172222036763308</c:v>
                </c:pt>
                <c:pt idx="3029">
                  <c:v>8.6185090131301099</c:v>
                </c:pt>
                <c:pt idx="3030">
                  <c:v>8.6185552594426404</c:v>
                </c:pt>
                <c:pt idx="3031">
                  <c:v>8.6187656247465796</c:v>
                </c:pt>
                <c:pt idx="3032">
                  <c:v>8.6228886897559693</c:v>
                </c:pt>
                <c:pt idx="3033">
                  <c:v>8.6259401999061396</c:v>
                </c:pt>
                <c:pt idx="3034">
                  <c:v>8.6275797226376394</c:v>
                </c:pt>
                <c:pt idx="3035">
                  <c:v>8.6283768830652292</c:v>
                </c:pt>
                <c:pt idx="3036">
                  <c:v>8.6287650582598996</c:v>
                </c:pt>
                <c:pt idx="3037">
                  <c:v>8.6330967647098102</c:v>
                </c:pt>
                <c:pt idx="3038">
                  <c:v>8.6354547084325208</c:v>
                </c:pt>
                <c:pt idx="3039">
                  <c:v>8.6365012098327902</c:v>
                </c:pt>
                <c:pt idx="3040">
                  <c:v>8.6371665732719602</c:v>
                </c:pt>
                <c:pt idx="3041">
                  <c:v>8.6384892569546405</c:v>
                </c:pt>
                <c:pt idx="3042">
                  <c:v>8.6440479791820106</c:v>
                </c:pt>
                <c:pt idx="3043">
                  <c:v>8.6447203413853302</c:v>
                </c:pt>
                <c:pt idx="3044">
                  <c:v>8.6447399748548808</c:v>
                </c:pt>
                <c:pt idx="3045">
                  <c:v>8.6452353154516093</c:v>
                </c:pt>
                <c:pt idx="3046">
                  <c:v>8.6452441947073808</c:v>
                </c:pt>
                <c:pt idx="3047">
                  <c:v>8.6462312859069801</c:v>
                </c:pt>
                <c:pt idx="3048">
                  <c:v>8.6465409582611308</c:v>
                </c:pt>
                <c:pt idx="3049">
                  <c:v>8.6524599971127092</c:v>
                </c:pt>
                <c:pt idx="3050">
                  <c:v>8.6525621468550007</c:v>
                </c:pt>
                <c:pt idx="3051">
                  <c:v>8.6539040834951209</c:v>
                </c:pt>
                <c:pt idx="3052">
                  <c:v>8.6596870954014697</c:v>
                </c:pt>
                <c:pt idx="3053">
                  <c:v>8.6605243821475408</c:v>
                </c:pt>
                <c:pt idx="3054">
                  <c:v>8.6605774576042798</c:v>
                </c:pt>
                <c:pt idx="3055">
                  <c:v>8.6620686631093804</c:v>
                </c:pt>
                <c:pt idx="3056">
                  <c:v>8.6621527544341692</c:v>
                </c:pt>
                <c:pt idx="3057">
                  <c:v>8.6646261347990201</c:v>
                </c:pt>
                <c:pt idx="3058">
                  <c:v>8.6655809910179507</c:v>
                </c:pt>
                <c:pt idx="3059">
                  <c:v>8.6660660258578996</c:v>
                </c:pt>
                <c:pt idx="3060">
                  <c:v>8.6696564144498804</c:v>
                </c:pt>
                <c:pt idx="3061">
                  <c:v>8.6713216181864095</c:v>
                </c:pt>
                <c:pt idx="3062">
                  <c:v>8.6725511651690095</c:v>
                </c:pt>
                <c:pt idx="3063">
                  <c:v>8.6727017540270097</c:v>
                </c:pt>
                <c:pt idx="3064">
                  <c:v>8.6732263775451095</c:v>
                </c:pt>
                <c:pt idx="3065">
                  <c:v>8.6750694768205694</c:v>
                </c:pt>
                <c:pt idx="3066">
                  <c:v>8.6759357274940392</c:v>
                </c:pt>
                <c:pt idx="3067">
                  <c:v>8.6766650485662993</c:v>
                </c:pt>
                <c:pt idx="3068">
                  <c:v>8.6782311899595204</c:v>
                </c:pt>
                <c:pt idx="3069">
                  <c:v>8.6787004349982997</c:v>
                </c:pt>
                <c:pt idx="3070">
                  <c:v>8.6796164012837806</c:v>
                </c:pt>
                <c:pt idx="3071">
                  <c:v>8.6829036694662598</c:v>
                </c:pt>
                <c:pt idx="3072">
                  <c:v>8.6838213964384998</c:v>
                </c:pt>
                <c:pt idx="3073">
                  <c:v>8.6852123988980203</c:v>
                </c:pt>
                <c:pt idx="3074">
                  <c:v>8.68535906407247</c:v>
                </c:pt>
                <c:pt idx="3075">
                  <c:v>8.6854154564331107</c:v>
                </c:pt>
                <c:pt idx="3076">
                  <c:v>8.6918490529582897</c:v>
                </c:pt>
                <c:pt idx="3077">
                  <c:v>8.6941412861743306</c:v>
                </c:pt>
                <c:pt idx="3078">
                  <c:v>8.6944988135867494</c:v>
                </c:pt>
                <c:pt idx="3079">
                  <c:v>8.6966768523257496</c:v>
                </c:pt>
                <c:pt idx="3080">
                  <c:v>8.6967143829179605</c:v>
                </c:pt>
                <c:pt idx="3081">
                  <c:v>8.6991336460635207</c:v>
                </c:pt>
                <c:pt idx="3082">
                  <c:v>8.7024738077710904</c:v>
                </c:pt>
                <c:pt idx="3083">
                  <c:v>8.70329137811866</c:v>
                </c:pt>
                <c:pt idx="3084">
                  <c:v>8.7131904982287001</c:v>
                </c:pt>
                <c:pt idx="3085">
                  <c:v>8.71542832889895</c:v>
                </c:pt>
                <c:pt idx="3086">
                  <c:v>8.7160033436347994</c:v>
                </c:pt>
                <c:pt idx="3087">
                  <c:v>8.7169800960348898</c:v>
                </c:pt>
                <c:pt idx="3088">
                  <c:v>8.7170976053681599</c:v>
                </c:pt>
                <c:pt idx="3089">
                  <c:v>8.7193550556681103</c:v>
                </c:pt>
                <c:pt idx="3090">
                  <c:v>8.7218673508031799</c:v>
                </c:pt>
                <c:pt idx="3091">
                  <c:v>8.7258014120032392</c:v>
                </c:pt>
                <c:pt idx="3092">
                  <c:v>8.7264669381395503</c:v>
                </c:pt>
                <c:pt idx="3093">
                  <c:v>8.7266868764334102</c:v>
                </c:pt>
                <c:pt idx="3094">
                  <c:v>8.7311050512159198</c:v>
                </c:pt>
                <c:pt idx="3095">
                  <c:v>8.7315752341647599</c:v>
                </c:pt>
                <c:pt idx="3096">
                  <c:v>8.7342455490157196</c:v>
                </c:pt>
                <c:pt idx="3097">
                  <c:v>8.7352107232708693</c:v>
                </c:pt>
                <c:pt idx="3098">
                  <c:v>8.7352110173209194</c:v>
                </c:pt>
                <c:pt idx="3099">
                  <c:v>8.7355468347280691</c:v>
                </c:pt>
                <c:pt idx="3100">
                  <c:v>8.7358163134407594</c:v>
                </c:pt>
                <c:pt idx="3101">
                  <c:v>8.7375012360814299</c:v>
                </c:pt>
                <c:pt idx="3102">
                  <c:v>8.7398636077283793</c:v>
                </c:pt>
                <c:pt idx="3103">
                  <c:v>8.7403626894942406</c:v>
                </c:pt>
                <c:pt idx="3104">
                  <c:v>8.7433526110630808</c:v>
                </c:pt>
                <c:pt idx="3105">
                  <c:v>8.7442831836070791</c:v>
                </c:pt>
                <c:pt idx="3106">
                  <c:v>8.7480735411984192</c:v>
                </c:pt>
                <c:pt idx="3107">
                  <c:v>8.7503666328088006</c:v>
                </c:pt>
                <c:pt idx="3108">
                  <c:v>8.7510860333471392</c:v>
                </c:pt>
                <c:pt idx="3109">
                  <c:v>8.7566407690905095</c:v>
                </c:pt>
                <c:pt idx="3110">
                  <c:v>8.7579271831133294</c:v>
                </c:pt>
                <c:pt idx="3111">
                  <c:v>8.7592755494965004</c:v>
                </c:pt>
                <c:pt idx="3112">
                  <c:v>8.7672851864045107</c:v>
                </c:pt>
                <c:pt idx="3113">
                  <c:v>8.7672886790081392</c:v>
                </c:pt>
                <c:pt idx="3114">
                  <c:v>8.7674148881693093</c:v>
                </c:pt>
                <c:pt idx="3115">
                  <c:v>8.7679648501231497</c:v>
                </c:pt>
                <c:pt idx="3116">
                  <c:v>8.7704031601988905</c:v>
                </c:pt>
                <c:pt idx="3117">
                  <c:v>8.7721304716149096</c:v>
                </c:pt>
                <c:pt idx="3118">
                  <c:v>8.7721712445747606</c:v>
                </c:pt>
                <c:pt idx="3119">
                  <c:v>8.7774601436058006</c:v>
                </c:pt>
                <c:pt idx="3120">
                  <c:v>8.7809652841872197</c:v>
                </c:pt>
                <c:pt idx="3121">
                  <c:v>8.7846291054247505</c:v>
                </c:pt>
                <c:pt idx="3122">
                  <c:v>8.7847050326484304</c:v>
                </c:pt>
                <c:pt idx="3123">
                  <c:v>8.7852170725417107</c:v>
                </c:pt>
                <c:pt idx="3124">
                  <c:v>8.7866800415429207</c:v>
                </c:pt>
                <c:pt idx="3125">
                  <c:v>8.7949916323791992</c:v>
                </c:pt>
                <c:pt idx="3126">
                  <c:v>8.7951381865964198</c:v>
                </c:pt>
                <c:pt idx="3127">
                  <c:v>8.7952032249701801</c:v>
                </c:pt>
                <c:pt idx="3128">
                  <c:v>8.7952050309693508</c:v>
                </c:pt>
                <c:pt idx="3129">
                  <c:v>8.7966698362756794</c:v>
                </c:pt>
                <c:pt idx="3130">
                  <c:v>8.7994521350119506</c:v>
                </c:pt>
                <c:pt idx="3131">
                  <c:v>8.8003335286395608</c:v>
                </c:pt>
                <c:pt idx="3132">
                  <c:v>8.8005415108655498</c:v>
                </c:pt>
                <c:pt idx="3133">
                  <c:v>8.8092710330579305</c:v>
                </c:pt>
                <c:pt idx="3134">
                  <c:v>8.8125111661173499</c:v>
                </c:pt>
                <c:pt idx="3135">
                  <c:v>8.8143178251959604</c:v>
                </c:pt>
                <c:pt idx="3136">
                  <c:v>8.8151979139333108</c:v>
                </c:pt>
                <c:pt idx="3137">
                  <c:v>8.8162487419452198</c:v>
                </c:pt>
                <c:pt idx="3138">
                  <c:v>8.8201625486363397</c:v>
                </c:pt>
                <c:pt idx="3139">
                  <c:v>8.8214123240343607</c:v>
                </c:pt>
                <c:pt idx="3140">
                  <c:v>8.82327352114193</c:v>
                </c:pt>
                <c:pt idx="3141">
                  <c:v>8.8278900442763302</c:v>
                </c:pt>
                <c:pt idx="3142">
                  <c:v>8.8293809848126497</c:v>
                </c:pt>
                <c:pt idx="3143">
                  <c:v>8.8311947176607397</c:v>
                </c:pt>
                <c:pt idx="3144">
                  <c:v>8.8339945547949394</c:v>
                </c:pt>
                <c:pt idx="3145">
                  <c:v>8.8396104474116406</c:v>
                </c:pt>
                <c:pt idx="3146">
                  <c:v>8.8418056633542896</c:v>
                </c:pt>
                <c:pt idx="3147">
                  <c:v>8.8441610303880296</c:v>
                </c:pt>
                <c:pt idx="3148">
                  <c:v>8.84863084511999</c:v>
                </c:pt>
                <c:pt idx="3149">
                  <c:v>8.8510807899700001</c:v>
                </c:pt>
                <c:pt idx="3150">
                  <c:v>8.8511527974409194</c:v>
                </c:pt>
                <c:pt idx="3151">
                  <c:v>8.85165243951832</c:v>
                </c:pt>
                <c:pt idx="3152">
                  <c:v>8.8541642333475803</c:v>
                </c:pt>
                <c:pt idx="3153">
                  <c:v>8.85515115479512</c:v>
                </c:pt>
                <c:pt idx="3154">
                  <c:v>8.8663458803981108</c:v>
                </c:pt>
                <c:pt idx="3155">
                  <c:v>8.8684091275038597</c:v>
                </c:pt>
                <c:pt idx="3156">
                  <c:v>8.8713157892043704</c:v>
                </c:pt>
                <c:pt idx="3157">
                  <c:v>8.8721562727482901</c:v>
                </c:pt>
                <c:pt idx="3158">
                  <c:v>8.8732748292997901</c:v>
                </c:pt>
                <c:pt idx="3159">
                  <c:v>8.8738219166778691</c:v>
                </c:pt>
                <c:pt idx="3160">
                  <c:v>8.8743698706828695</c:v>
                </c:pt>
                <c:pt idx="3161">
                  <c:v>8.8762757209121794</c:v>
                </c:pt>
                <c:pt idx="3162">
                  <c:v>8.8763424842778402</c:v>
                </c:pt>
                <c:pt idx="3163">
                  <c:v>8.8765647142935702</c:v>
                </c:pt>
                <c:pt idx="3164">
                  <c:v>8.8799783642299808</c:v>
                </c:pt>
                <c:pt idx="3165">
                  <c:v>8.8852596799517798</c:v>
                </c:pt>
                <c:pt idx="3166">
                  <c:v>8.8862953022760198</c:v>
                </c:pt>
                <c:pt idx="3167">
                  <c:v>8.8883640882674992</c:v>
                </c:pt>
                <c:pt idx="3168">
                  <c:v>8.8895246804086003</c:v>
                </c:pt>
                <c:pt idx="3169">
                  <c:v>8.8938244218494305</c:v>
                </c:pt>
                <c:pt idx="3170">
                  <c:v>8.89418660868043</c:v>
                </c:pt>
                <c:pt idx="3171">
                  <c:v>8.8957738360155698</c:v>
                </c:pt>
                <c:pt idx="3172">
                  <c:v>8.8966594482985304</c:v>
                </c:pt>
                <c:pt idx="3173">
                  <c:v>8.8975196335425508</c:v>
                </c:pt>
                <c:pt idx="3174">
                  <c:v>8.8992241985468699</c:v>
                </c:pt>
                <c:pt idx="3175">
                  <c:v>8.9025240394074601</c:v>
                </c:pt>
                <c:pt idx="3176">
                  <c:v>8.9122057199485099</c:v>
                </c:pt>
                <c:pt idx="3177">
                  <c:v>8.9147178064245107</c:v>
                </c:pt>
                <c:pt idx="3178">
                  <c:v>8.9167343143547608</c:v>
                </c:pt>
                <c:pt idx="3179">
                  <c:v>8.9185545305502707</c:v>
                </c:pt>
                <c:pt idx="3180">
                  <c:v>8.9223606572699001</c:v>
                </c:pt>
                <c:pt idx="3181">
                  <c:v>8.9281004787035094</c:v>
                </c:pt>
                <c:pt idx="3182">
                  <c:v>8.9294189257142893</c:v>
                </c:pt>
                <c:pt idx="3183">
                  <c:v>8.9332904309015504</c:v>
                </c:pt>
                <c:pt idx="3184">
                  <c:v>8.9402017883405698</c:v>
                </c:pt>
                <c:pt idx="3185">
                  <c:v>8.9411436640744792</c:v>
                </c:pt>
                <c:pt idx="3186">
                  <c:v>8.9424834360351699</c:v>
                </c:pt>
                <c:pt idx="3187">
                  <c:v>8.9428453007978597</c:v>
                </c:pt>
                <c:pt idx="3188">
                  <c:v>8.9431207936382595</c:v>
                </c:pt>
                <c:pt idx="3189">
                  <c:v>8.9448154752461893</c:v>
                </c:pt>
                <c:pt idx="3190">
                  <c:v>8.9477702515495299</c:v>
                </c:pt>
                <c:pt idx="3191">
                  <c:v>8.9498151270037098</c:v>
                </c:pt>
                <c:pt idx="3192">
                  <c:v>8.9522697338354504</c:v>
                </c:pt>
                <c:pt idx="3193">
                  <c:v>8.9637117049019697</c:v>
                </c:pt>
                <c:pt idx="3194">
                  <c:v>8.9638350307021497</c:v>
                </c:pt>
                <c:pt idx="3195">
                  <c:v>8.9658212028149098</c:v>
                </c:pt>
                <c:pt idx="3196">
                  <c:v>8.9667457565185202</c:v>
                </c:pt>
                <c:pt idx="3197">
                  <c:v>8.9703279030985907</c:v>
                </c:pt>
                <c:pt idx="3198">
                  <c:v>8.9723013250144206</c:v>
                </c:pt>
                <c:pt idx="3199">
                  <c:v>8.9732828487397001</c:v>
                </c:pt>
                <c:pt idx="3200">
                  <c:v>8.9804668815336992</c:v>
                </c:pt>
                <c:pt idx="3201">
                  <c:v>8.9815468050452392</c:v>
                </c:pt>
                <c:pt idx="3202">
                  <c:v>8.9827233876685497</c:v>
                </c:pt>
                <c:pt idx="3203">
                  <c:v>8.9852245947593605</c:v>
                </c:pt>
                <c:pt idx="3204">
                  <c:v>8.9871127163010804</c:v>
                </c:pt>
                <c:pt idx="3205">
                  <c:v>8.98966137344771</c:v>
                </c:pt>
                <c:pt idx="3206">
                  <c:v>9.0019752085490197</c:v>
                </c:pt>
                <c:pt idx="3207">
                  <c:v>9.0090697937321291</c:v>
                </c:pt>
                <c:pt idx="3208">
                  <c:v>9.0109318998144001</c:v>
                </c:pt>
                <c:pt idx="3209">
                  <c:v>9.0194128401532296</c:v>
                </c:pt>
                <c:pt idx="3210">
                  <c:v>9.0276185880392195</c:v>
                </c:pt>
                <c:pt idx="3211">
                  <c:v>9.0281520876468395</c:v>
                </c:pt>
                <c:pt idx="3212">
                  <c:v>9.0354053605711293</c:v>
                </c:pt>
                <c:pt idx="3213">
                  <c:v>9.0379859776620908</c:v>
                </c:pt>
                <c:pt idx="3214">
                  <c:v>9.0447596008154392</c:v>
                </c:pt>
                <c:pt idx="3215">
                  <c:v>9.0487869960907403</c:v>
                </c:pt>
                <c:pt idx="3216">
                  <c:v>9.05066854378701</c:v>
                </c:pt>
                <c:pt idx="3217">
                  <c:v>9.0619439846925207</c:v>
                </c:pt>
                <c:pt idx="3218">
                  <c:v>9.0632323604162508</c:v>
                </c:pt>
                <c:pt idx="3219">
                  <c:v>9.0847335226874009</c:v>
                </c:pt>
                <c:pt idx="3220">
                  <c:v>9.1052440796678802</c:v>
                </c:pt>
                <c:pt idx="3221">
                  <c:v>9.1478010907137293</c:v>
                </c:pt>
                <c:pt idx="3222">
                  <c:v>9.1778968753888002</c:v>
                </c:pt>
                <c:pt idx="3223">
                  <c:v>9.1799906921607395</c:v>
                </c:pt>
                <c:pt idx="3224">
                  <c:v>9.1817172555934601</c:v>
                </c:pt>
                <c:pt idx="3225">
                  <c:v>9.2660044179325798</c:v>
                </c:pt>
                <c:pt idx="3226">
                  <c:v>9.4452873308972105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01-4A19-A27B-75540095F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7976291"/>
        <c:axId val="444990314"/>
      </c:scatterChart>
      <c:valAx>
        <c:axId val="8879762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Log_Budget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4990314"/>
        <c:crosses val="autoZero"/>
        <c:crossBetween val="midCat"/>
      </c:valAx>
      <c:valAx>
        <c:axId val="44499031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Log_Revenue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7976291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rgbClr val="BA6767"/>
      </a:solidFill>
      <a:prstDash val="solid"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.png"/><Relationship Id="rId5" Type="http://schemas.openxmlformats.org/officeDocument/2006/relationships/tags" Target="../tags/tag1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3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8588"/>
            <a:ext cx="12192000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H="1">
            <a:off x="0" y="2298700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 flipH="1" flipV="1">
            <a:off x="9605963" y="2298700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/>
          <p:cNvSpPr/>
          <p:nvPr>
            <p:custDataLst>
              <p:tags r:id="rId4"/>
            </p:custDataLst>
          </p:nvPr>
        </p:nvSpPr>
        <p:spPr>
          <a:xfrm>
            <a:off x="4900613" y="752475"/>
            <a:ext cx="2390775" cy="75565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2495600" y="1826578"/>
            <a:ext cx="7200800" cy="949878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5600" y="2826092"/>
            <a:ext cx="7200800" cy="465746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8588"/>
            <a:ext cx="12192000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>
            <a:off x="0" y="2995613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 flipV="1">
            <a:off x="9605963" y="2995613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726808" y="2313806"/>
            <a:ext cx="6738385" cy="1448117"/>
          </a:xfrm>
        </p:spPr>
        <p:txBody>
          <a:bodyPr rIns="25400" rtlCol="0" anchor="ctr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0" i="0" u="none" strike="noStrike" kern="1200" cap="none" spc="600" normalizeH="0" baseline="0" noProof="1" dirty="0">
                <a:solidFill>
                  <a:schemeClr val="tx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2023/3/22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F416EC6-90A0-4FF7-BF22-87F915FB23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3038475" y="2284413"/>
            <a:ext cx="6115050" cy="766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5" name="Picture 3" descr="D:\Desktop\素材\素描城市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31850" y="3373606"/>
            <a:ext cx="10515600" cy="1061467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2207568" y="4527773"/>
            <a:ext cx="7776864" cy="106146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 smtClean="0"/>
              <a:t>2023/3/22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4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2023/3/22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4.png"/><Relationship Id="rId5" Type="http://schemas.openxmlformats.org/officeDocument/2006/relationships/tags" Target="../tags/tag81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2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5.wmf"/><Relationship Id="rId9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15.wmf"/><Relationship Id="rId2" Type="http://schemas.openxmlformats.org/officeDocument/2006/relationships/image" Target="../media/image4.png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15" Type="http://schemas.openxmlformats.org/officeDocument/2006/relationships/image" Target="../media/image14.wmf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5.wmf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5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1210" y="1919605"/>
            <a:ext cx="5737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Rank Centrality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2625" y="22733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rgbClr val="FF0000"/>
                </a:solidFill>
              </a:rPr>
              <a:t>     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84705" y="2560955"/>
            <a:ext cx="10681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Part 4  idea about this paper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6315" y="2329180"/>
            <a:ext cx="10681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05990" y="14585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-635" y="0"/>
            <a:ext cx="711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25550" y="2096770"/>
            <a:ext cx="7112635" cy="26644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457200" indent="-45720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sz="3200" b="1" dirty="0">
                <a:solidFill>
                  <a:srgbClr val="000000"/>
                </a:solidFill>
                <a:cs typeface="+mn-ea"/>
                <a:sym typeface="+mn-lt"/>
              </a:rPr>
              <a:t>Budget</a:t>
            </a:r>
          </a:p>
          <a:p>
            <a:pPr marL="457200" indent="-45720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sz="3200" b="1" dirty="0">
                <a:solidFill>
                  <a:srgbClr val="000000"/>
                </a:solidFill>
                <a:cs typeface="+mn-ea"/>
                <a:sym typeface="+mn-lt"/>
              </a:rPr>
              <a:t>Movie score, vote count and popularity</a:t>
            </a:r>
          </a:p>
          <a:p>
            <a:pPr marL="457200" indent="-45720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en-US" altLang="zh-CN" sz="3200" b="1" dirty="0">
                <a:solidFill>
                  <a:srgbClr val="000000"/>
                </a:solidFill>
                <a:cs typeface="+mn-ea"/>
                <a:sym typeface="+mn-lt"/>
              </a:rPr>
              <a:t>Genres</a:t>
            </a:r>
          </a:p>
          <a:p>
            <a:pPr marL="457200" indent="-45720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en-US" altLang="zh-CN" sz="3200" b="1" dirty="0">
                <a:solidFill>
                  <a:srgbClr val="000000"/>
                </a:solidFill>
                <a:cs typeface="+mn-ea"/>
                <a:sym typeface="+mn-lt"/>
              </a:rPr>
              <a:t>Released time of the movie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8138" y="1152054"/>
            <a:ext cx="320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BA6767"/>
                </a:solidFill>
                <a:cs typeface="+mn-ea"/>
                <a:sym typeface="+mn-lt"/>
              </a:rPr>
              <a:t>Data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0"/>
          <p:cNvSpPr txBox="1"/>
          <p:nvPr>
            <p:custDataLst>
              <p:tags r:id="rId1"/>
            </p:custDataLst>
          </p:nvPr>
        </p:nvSpPr>
        <p:spPr>
          <a:xfrm>
            <a:off x="693420" y="1440180"/>
            <a:ext cx="7586980" cy="4845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 defTabSz="1219200">
              <a:spcBef>
                <a:spcPct val="20000"/>
              </a:spcBef>
              <a:defRPr/>
            </a:pPr>
            <a:r>
              <a:rPr lang="en-US" sz="2000">
                <a:solidFill>
                  <a:schemeClr val="dk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  orignial 5000 samples         data cleaning        4000 valid samples.</a:t>
            </a:r>
          </a:p>
          <a:p>
            <a:pPr algn="l" defTabSz="1219200">
              <a:spcBef>
                <a:spcPct val="20000"/>
              </a:spcBef>
              <a:defRPr/>
            </a:pPr>
            <a:endParaRPr lang="en-US" sz="2000">
              <a:solidFill>
                <a:schemeClr val="dk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l" defTabSz="1219200">
              <a:spcBef>
                <a:spcPct val="20000"/>
              </a:spcBef>
              <a:defRPr/>
            </a:pPr>
            <a:endParaRPr lang="en-US" sz="2000">
              <a:solidFill>
                <a:schemeClr val="dk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573145" y="1787525"/>
            <a:ext cx="2324100" cy="7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59763" y="643419"/>
            <a:ext cx="42684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BA6767"/>
                </a:solidFill>
                <a:cs typeface="+mn-ea"/>
                <a:sym typeface="+mn-lt"/>
              </a:rPr>
              <a:t>Data introduction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635" y="0"/>
            <a:ext cx="696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924685"/>
            <a:ext cx="10872000" cy="45927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3"/>
          <p:cNvGraphicFramePr/>
          <p:nvPr/>
        </p:nvGraphicFramePr>
        <p:xfrm>
          <a:off x="436880" y="1923415"/>
          <a:ext cx="5795010" cy="4149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ounded Rectangle 4"/>
          <p:cNvSpPr/>
          <p:nvPr>
            <p:custDataLst>
              <p:tags r:id="rId1"/>
            </p:custDataLst>
          </p:nvPr>
        </p:nvSpPr>
        <p:spPr>
          <a:xfrm>
            <a:off x="7191375" y="2562225"/>
            <a:ext cx="4382135" cy="3038475"/>
          </a:xfrm>
          <a:prstGeom prst="roundRect">
            <a:avLst/>
          </a:prstGeom>
          <a:solidFill>
            <a:schemeClr val="lt1"/>
          </a:solidFill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534275" y="2927985"/>
            <a:ext cx="38525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T</a:t>
            </a:r>
            <a:r>
              <a:rPr lang="ko-KR" altLang="en-US"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here is an obvious </a:t>
            </a:r>
            <a:r>
              <a:rPr lang="ko-KR" altLang="en-US" sz="2400" dirty="0">
                <a:solidFill>
                  <a:srgbClr val="BA6767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positive correlation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between box-office and budget,whereas there are some films with high investment but low revenue.</a:t>
            </a:r>
          </a:p>
        </p:txBody>
      </p:sp>
      <p:sp>
        <p:nvSpPr>
          <p:cNvPr id="6" name="Up Arrow 5"/>
          <p:cNvSpPr/>
          <p:nvPr>
            <p:custDataLst>
              <p:tags r:id="rId2"/>
            </p:custDataLst>
          </p:nvPr>
        </p:nvSpPr>
        <p:spPr>
          <a:xfrm rot="5400000">
            <a:off x="6507480" y="3725545"/>
            <a:ext cx="483870" cy="710565"/>
          </a:xfrm>
          <a:prstGeom prst="upArrow">
            <a:avLst>
              <a:gd name="adj1" fmla="val 50000"/>
              <a:gd name="adj2" fmla="val 713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60021" y="918784"/>
            <a:ext cx="17456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BA6767"/>
                </a:solidFill>
                <a:cs typeface="+mn-ea"/>
                <a:sym typeface="+mn-lt"/>
              </a:rPr>
              <a:t>Budget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635" y="0"/>
            <a:ext cx="711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4916" y="620334"/>
            <a:ext cx="92309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BA6767"/>
                </a:solidFill>
                <a:cs typeface="+mn-ea"/>
                <a:sym typeface="+mn-lt"/>
              </a:rPr>
              <a:t>Movie score, vote count and popularity</a:t>
            </a: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544195" y="1840230"/>
          <a:ext cx="4605020" cy="3668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4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variables</a:t>
                      </a:r>
                      <a:endParaRPr lang="en-US" altLang="en-US" sz="16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correlation coefficient</a:t>
                      </a:r>
                      <a:endParaRPr lang="en-US" altLang="en-US" sz="16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popularity and box office revenues</a:t>
                      </a:r>
                      <a:endParaRPr lang="en-US" altLang="en-US" sz="16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0.60</a:t>
                      </a:r>
                      <a:endParaRPr lang="en-US" altLang="en-US" sz="16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popularity and vote count</a:t>
                      </a:r>
                      <a:endParaRPr lang="en-US" altLang="en-US" sz="16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0.75</a:t>
                      </a:r>
                      <a:endParaRPr lang="en-US" altLang="en-US" sz="16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69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vote count and box office revenues</a:t>
                      </a:r>
                      <a:endParaRPr lang="en-US" altLang="en-US" sz="16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0.76</a:t>
                      </a:r>
                      <a:endParaRPr lang="en-US" altLang="en-US" sz="16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average movie score and </a:t>
                      </a:r>
                      <a:r>
                        <a:rPr lang="en-US" sz="16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box office</a:t>
                      </a:r>
                      <a:r>
                        <a:rPr lang="en-US" sz="1600" b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 revenues</a:t>
                      </a:r>
                      <a:endParaRPr lang="en-US" altLang="en-US" sz="1600" b="0">
                        <a:solidFill>
                          <a:schemeClr val="accent2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0.19</a:t>
                      </a:r>
                      <a:endParaRPr lang="en-US" altLang="en-US" sz="1600" b="0">
                        <a:solidFill>
                          <a:schemeClr val="accent2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324600" y="1686560"/>
            <a:ext cx="5288915" cy="1979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>
                <a:solidFill>
                  <a:srgbClr val="000000"/>
                </a:solidFill>
                <a:sym typeface="+mn-ea"/>
              </a:rPr>
              <a:t>Total movie score</a:t>
            </a:r>
            <a:r>
              <a:rPr lang="en-US" altLang="zh-CN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 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is</a:t>
            </a:r>
            <a:r>
              <a:rPr lang="zh-CN" altLang="en-US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 </a:t>
            </a:r>
            <a:r>
              <a:rPr lang="zh-CN" altLang="en-US" sz="2400">
                <a:solidFill>
                  <a:srgbClr val="CC0000"/>
                </a:solidFill>
                <a:sym typeface="+mn-ea"/>
              </a:rPr>
              <a:t>better</a:t>
            </a:r>
            <a:r>
              <a:rPr lang="zh-CN" altLang="en-US" sz="24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 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to</a:t>
            </a:r>
            <a:r>
              <a:rPr lang="zh-CN" altLang="en-US" sz="2400">
                <a:solidFill>
                  <a:srgbClr val="000000"/>
                </a:solidFill>
                <a:sym typeface="+mn-ea"/>
              </a:rPr>
              <a:t> describe the movie score than average </a:t>
            </a:r>
            <a:r>
              <a:rPr lang="en-US" altLang="zh-CN" sz="2400">
                <a:solidFill>
                  <a:srgbClr val="000000"/>
                </a:solidFill>
                <a:sym typeface="+mn-ea"/>
              </a:rPr>
              <a:t>movie </a:t>
            </a:r>
            <a:r>
              <a:rPr lang="zh-CN" altLang="en-US" sz="2400">
                <a:solidFill>
                  <a:srgbClr val="000000"/>
                </a:solidFill>
                <a:sym typeface="+mn-ea"/>
              </a:rPr>
              <a:t>score, as its correlation coefficient </a:t>
            </a:r>
            <a:r>
              <a:rPr lang="en-US" altLang="zh-CN" sz="2400">
                <a:solidFill>
                  <a:srgbClr val="000000"/>
                </a:solidFill>
                <a:sym typeface="+mn-ea"/>
              </a:rPr>
              <a:t>with revenue is higher than average movie score</a:t>
            </a:r>
            <a:r>
              <a:rPr lang="zh-CN" altLang="en-US" sz="2400">
                <a:solidFill>
                  <a:srgbClr val="000000"/>
                </a:solidFill>
                <a:sym typeface="+mn-ea"/>
              </a:rPr>
              <a:t>.</a:t>
            </a:r>
            <a:endParaRPr lang="zh-CN" altLang="en-US" sz="2400">
              <a:solidFill>
                <a:srgbClr val="000000"/>
              </a:solidFill>
            </a:endParaRPr>
          </a:p>
          <a:p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6" name="Rounded Rectangle 4"/>
          <p:cNvSpPr/>
          <p:nvPr>
            <p:custDataLst>
              <p:tags r:id="rId2"/>
            </p:custDataLst>
          </p:nvPr>
        </p:nvSpPr>
        <p:spPr>
          <a:xfrm>
            <a:off x="6544310" y="3818255"/>
            <a:ext cx="4093210" cy="2212340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dk1"/>
                </a:solidFill>
                <a:sym typeface="+mn-ea"/>
              </a:rPr>
              <a:t>Total movie score</a:t>
            </a:r>
            <a:endParaRPr lang="en-US" altLang="ko-KR" sz="2400" dirty="0">
              <a:solidFill>
                <a:schemeClr val="dk1"/>
              </a:solidFill>
              <a:latin typeface="Times New Roman Regular" panose="02020603050405020304" charset="0"/>
              <a:cs typeface="Times New Roman Regular" panose="02020603050405020304" charset="0"/>
              <a:sym typeface="+mn-lt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dk1"/>
                </a:solidFill>
                <a:sym typeface="+mn-ea"/>
              </a:rPr>
              <a:t>=</a:t>
            </a: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dk1"/>
                </a:solidFill>
                <a:sym typeface="+mn-ea"/>
              </a:rPr>
              <a:t>A</a:t>
            </a:r>
            <a:r>
              <a:rPr lang="zh-CN" altLang="en-US" sz="2400">
                <a:solidFill>
                  <a:schemeClr val="dk1"/>
                </a:solidFill>
                <a:sym typeface="+mn-ea"/>
              </a:rPr>
              <a:t>verage</a:t>
            </a:r>
            <a:r>
              <a:rPr lang="en-US" altLang="zh-CN" sz="2400">
                <a:solidFill>
                  <a:schemeClr val="dk1"/>
                </a:solidFill>
                <a:sym typeface="+mn-ea"/>
              </a:rPr>
              <a:t> movie</a:t>
            </a:r>
            <a:r>
              <a:rPr lang="zh-CN" altLang="en-US" sz="2400">
                <a:solidFill>
                  <a:schemeClr val="dk1"/>
                </a:solidFill>
                <a:sym typeface="+mn-ea"/>
              </a:rPr>
              <a:t> score </a:t>
            </a:r>
          </a:p>
          <a:p>
            <a:pPr indent="0" algn="ctr"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dk1"/>
                </a:solidFill>
                <a:latin typeface="Arial" panose="020B0604020202020204" pitchFamily="34" charset="0"/>
                <a:sym typeface="+mn-ea"/>
              </a:rPr>
              <a:t>×</a:t>
            </a:r>
            <a:r>
              <a:rPr lang="zh-CN" altLang="en-US" sz="2400" b="1">
                <a:solidFill>
                  <a:schemeClr val="dk1"/>
                </a:solidFill>
                <a:sym typeface="+mn-ea"/>
              </a:rPr>
              <a:t> </a:t>
            </a: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dk1"/>
                </a:solidFill>
                <a:sym typeface="+mn-ea"/>
              </a:rPr>
              <a:t>V</a:t>
            </a:r>
            <a:r>
              <a:rPr lang="zh-CN" altLang="en-US" sz="2400">
                <a:solidFill>
                  <a:schemeClr val="dk1"/>
                </a:solidFill>
                <a:sym typeface="+mn-ea"/>
              </a:rPr>
              <a:t>ote count</a:t>
            </a:r>
            <a:endParaRPr lang="zh-CN" altLang="en-US" sz="2400" dirty="0">
              <a:solidFill>
                <a:schemeClr val="dk1"/>
              </a:solidFill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635" y="0"/>
            <a:ext cx="711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  <p:sp>
        <p:nvSpPr>
          <p:cNvPr id="7" name="Up Arrow 5"/>
          <p:cNvSpPr/>
          <p:nvPr>
            <p:custDataLst>
              <p:tags r:id="rId3"/>
            </p:custDataLst>
          </p:nvPr>
        </p:nvSpPr>
        <p:spPr>
          <a:xfrm>
            <a:off x="5267325" y="4895850"/>
            <a:ext cx="756920" cy="245110"/>
          </a:xfrm>
          <a:prstGeom prst="rightArrow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87619" y="578424"/>
            <a:ext cx="19138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BA6767"/>
                </a:solidFill>
                <a:cs typeface="+mn-ea"/>
                <a:sym typeface="+mn-lt"/>
              </a:rPr>
              <a:t>Genres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27555" y="1153160"/>
            <a:ext cx="8154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we set </a:t>
            </a:r>
            <a:r>
              <a:rPr lang="en-US" altLang="ko-KR" sz="2800" dirty="0">
                <a:solidFill>
                  <a:srgbClr val="C55A1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two samples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to analyse the genres </a:t>
            </a:r>
          </a:p>
        </p:txBody>
      </p:sp>
      <p:sp>
        <p:nvSpPr>
          <p:cNvPr id="5" name="Rounded Rectangle 4"/>
          <p:cNvSpPr/>
          <p:nvPr>
            <p:custDataLst>
              <p:tags r:id="rId1"/>
            </p:custDataLst>
          </p:nvPr>
        </p:nvSpPr>
        <p:spPr>
          <a:xfrm>
            <a:off x="804545" y="1948815"/>
            <a:ext cx="3620135" cy="521970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828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Revenue  over 400 million</a:t>
            </a:r>
          </a:p>
        </p:txBody>
      </p:sp>
      <p:sp>
        <p:nvSpPr>
          <p:cNvPr id="7" name="右箭头 6"/>
          <p:cNvSpPr/>
          <p:nvPr>
            <p:custDataLst>
              <p:tags r:id="rId2"/>
            </p:custDataLst>
          </p:nvPr>
        </p:nvSpPr>
        <p:spPr>
          <a:xfrm rot="5400000">
            <a:off x="2367280" y="2766695"/>
            <a:ext cx="493395" cy="325120"/>
          </a:xfrm>
          <a:prstGeom prst="rightArrow">
            <a:avLst/>
          </a:prstGeom>
          <a:noFill/>
          <a:ln w="57150" cmpd="sng">
            <a:solidFill>
              <a:srgbClr val="82897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6" name="Rounded Rectangle 4"/>
          <p:cNvSpPr/>
          <p:nvPr>
            <p:custDataLst>
              <p:tags r:id="rId3"/>
            </p:custDataLst>
          </p:nvPr>
        </p:nvSpPr>
        <p:spPr>
          <a:xfrm>
            <a:off x="866775" y="3315335"/>
            <a:ext cx="3619500" cy="521970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828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Wingdings" panose="05000000000000000000" charset="0"/>
              <a:buNone/>
            </a:pPr>
            <a:r>
              <a:rPr lang="en-US" altLang="ko-KR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Commercial success movie</a:t>
            </a:r>
          </a:p>
        </p:txBody>
      </p:sp>
      <p:sp>
        <p:nvSpPr>
          <p:cNvPr id="8" name="右箭头 7"/>
          <p:cNvSpPr/>
          <p:nvPr>
            <p:custDataLst>
              <p:tags r:id="rId4"/>
            </p:custDataLst>
          </p:nvPr>
        </p:nvSpPr>
        <p:spPr>
          <a:xfrm rot="5400000">
            <a:off x="2365375" y="4114800"/>
            <a:ext cx="498475" cy="325120"/>
          </a:xfrm>
          <a:prstGeom prst="rightArrow">
            <a:avLst/>
          </a:prstGeom>
          <a:noFill/>
          <a:ln w="57150" cmpd="sng">
            <a:solidFill>
              <a:srgbClr val="82897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11" name="Rounded Rectangle 4"/>
          <p:cNvSpPr/>
          <p:nvPr>
            <p:custDataLst>
              <p:tags r:id="rId5"/>
            </p:custDataLst>
          </p:nvPr>
        </p:nvSpPr>
        <p:spPr>
          <a:xfrm>
            <a:off x="1561465" y="4718050"/>
            <a:ext cx="8620760" cy="1450340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828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compare the percentage of successful or low-profit films that contain the same genres of movies.</a:t>
            </a:r>
          </a:p>
        </p:txBody>
      </p:sp>
      <p:sp>
        <p:nvSpPr>
          <p:cNvPr id="17" name="Rounded Rectangle 4"/>
          <p:cNvSpPr/>
          <p:nvPr>
            <p:custDataLst>
              <p:tags r:id="rId6"/>
            </p:custDataLst>
          </p:nvPr>
        </p:nvSpPr>
        <p:spPr>
          <a:xfrm>
            <a:off x="7147560" y="1948815"/>
            <a:ext cx="3619500" cy="521970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828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Wingdings" panose="05000000000000000000" charset="0"/>
              <a:buNone/>
            </a:pPr>
            <a:r>
              <a:rPr lang="en-US" altLang="ko-KR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Revenue-Budget </a:t>
            </a:r>
            <a:r>
              <a:rPr lang="en-US" altLang="ko-KR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≤ $1000</a:t>
            </a:r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8667750" y="2766695"/>
            <a:ext cx="493395" cy="325120"/>
          </a:xfrm>
          <a:prstGeom prst="rightArrow">
            <a:avLst/>
          </a:prstGeom>
          <a:noFill/>
          <a:ln w="57150" cmpd="sng">
            <a:solidFill>
              <a:srgbClr val="82897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16" name="Rounded Rectangle 4"/>
          <p:cNvSpPr/>
          <p:nvPr>
            <p:custDataLst>
              <p:tags r:id="rId8"/>
            </p:custDataLst>
          </p:nvPr>
        </p:nvSpPr>
        <p:spPr>
          <a:xfrm>
            <a:off x="7147560" y="3347720"/>
            <a:ext cx="3619500" cy="521970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828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ko-KR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Low-profit movie</a:t>
            </a:r>
          </a:p>
        </p:txBody>
      </p:sp>
      <p:sp>
        <p:nvSpPr>
          <p:cNvPr id="14" name="右箭头 13"/>
          <p:cNvSpPr/>
          <p:nvPr>
            <p:custDataLst>
              <p:tags r:id="rId9"/>
            </p:custDataLst>
          </p:nvPr>
        </p:nvSpPr>
        <p:spPr>
          <a:xfrm rot="5400000">
            <a:off x="8665210" y="4127500"/>
            <a:ext cx="498475" cy="325120"/>
          </a:xfrm>
          <a:prstGeom prst="rightArrow">
            <a:avLst/>
          </a:prstGeom>
          <a:noFill/>
          <a:ln w="57150" cmpd="sng">
            <a:solidFill>
              <a:srgbClr val="82897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635" y="0"/>
            <a:ext cx="711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88914" y="688279"/>
            <a:ext cx="1761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BA6767"/>
                </a:solidFill>
                <a:cs typeface="+mn-ea"/>
                <a:sym typeface="+mn-lt"/>
              </a:rPr>
              <a:t>G</a:t>
            </a:r>
            <a:r>
              <a:rPr lang="zh-CN" altLang="en-US" sz="3600" b="1" dirty="0">
                <a:solidFill>
                  <a:srgbClr val="BA6767"/>
                </a:solidFill>
                <a:cs typeface="+mn-ea"/>
                <a:sym typeface="+mn-lt"/>
              </a:rPr>
              <a:t>enres</a:t>
            </a:r>
          </a:p>
        </p:txBody>
      </p:sp>
      <p:pic>
        <p:nvPicPr>
          <p:cNvPr id="12" name="图片 3"/>
          <p:cNvPicPr>
            <a:picLocks noChangeAspect="1"/>
          </p:cNvPicPr>
          <p:nvPr/>
        </p:nvPicPr>
        <p:blipFill>
          <a:blip r:embed="rId7"/>
          <a:srcRect l="11850" t="3413" r="13689" b="12385"/>
          <a:stretch>
            <a:fillRect/>
          </a:stretch>
        </p:blipFill>
        <p:spPr>
          <a:xfrm>
            <a:off x="745490" y="1483995"/>
            <a:ext cx="4832350" cy="40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Up Arrow 5"/>
          <p:cNvSpPr/>
          <p:nvPr>
            <p:custDataLst>
              <p:tags r:id="rId1"/>
            </p:custDataLst>
          </p:nvPr>
        </p:nvSpPr>
        <p:spPr>
          <a:xfrm>
            <a:off x="6315075" y="3293110"/>
            <a:ext cx="798195" cy="381000"/>
          </a:xfrm>
          <a:prstGeom prst="rightArrow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Rounded Rectangle 4"/>
          <p:cNvSpPr/>
          <p:nvPr>
            <p:custDataLst>
              <p:tags r:id="rId2"/>
            </p:custDataLst>
          </p:nvPr>
        </p:nvSpPr>
        <p:spPr>
          <a:xfrm>
            <a:off x="7253605" y="2376805"/>
            <a:ext cx="2060575" cy="2411730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7387590" y="2493010"/>
            <a:ext cx="17926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A</a:t>
            </a:r>
            <a:r>
              <a:rPr lang="ko-KR" alt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nimation</a:t>
            </a:r>
          </a:p>
          <a:p>
            <a:pPr algn="ctr"/>
            <a:r>
              <a:rPr lang="en-US" altLang="ko-KR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A</a:t>
            </a:r>
            <a:r>
              <a:rPr lang="ko-KR" alt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dventure</a:t>
            </a:r>
          </a:p>
          <a:p>
            <a:pPr algn="ctr"/>
            <a:r>
              <a:rPr lang="en-US" altLang="ko-KR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F</a:t>
            </a:r>
            <a:r>
              <a:rPr lang="ko-KR" alt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antasy</a:t>
            </a:r>
          </a:p>
          <a:p>
            <a:pPr algn="ctr"/>
            <a:r>
              <a:rPr lang="en-US" altLang="ko-KR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F</a:t>
            </a:r>
            <a:r>
              <a:rPr lang="ko-KR" alt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amily </a:t>
            </a:r>
          </a:p>
          <a:p>
            <a:pPr algn="ctr"/>
            <a:r>
              <a:rPr lang="en-US" altLang="ko-KR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A</a:t>
            </a:r>
            <a:r>
              <a:rPr lang="ko-KR" alt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ction</a:t>
            </a:r>
            <a:r>
              <a:rPr lang="ko-KR" altLang="en-US"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 </a:t>
            </a:r>
          </a:p>
        </p:txBody>
      </p:sp>
      <p:sp>
        <p:nvSpPr>
          <p:cNvPr id="10" name="减号 9"/>
          <p:cNvSpPr/>
          <p:nvPr>
            <p:custDataLst>
              <p:tags r:id="rId3"/>
            </p:custDataLst>
          </p:nvPr>
        </p:nvSpPr>
        <p:spPr>
          <a:xfrm>
            <a:off x="9180195" y="3393440"/>
            <a:ext cx="865505" cy="280670"/>
          </a:xfrm>
          <a:prstGeom prst="mathMinus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Rounded Rectangle 4"/>
          <p:cNvSpPr/>
          <p:nvPr>
            <p:custDataLst>
              <p:tags r:id="rId4"/>
            </p:custDataLst>
          </p:nvPr>
        </p:nvSpPr>
        <p:spPr>
          <a:xfrm>
            <a:off x="9943465" y="2992120"/>
            <a:ext cx="2060575" cy="945515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13010" y="3049905"/>
            <a:ext cx="177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</a:t>
            </a:r>
            <a:r>
              <a:rPr lang="zh-CN" altLang="en-US" sz="240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igher </a:t>
            </a:r>
            <a:r>
              <a:rPr lang="en-US" altLang="zh-CN" sz="240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P</a:t>
            </a:r>
            <a:r>
              <a:rPr lang="zh-CN" altLang="en-US" sz="240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roportion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635" y="0"/>
            <a:ext cx="711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867410" y="1510030"/>
            <a:ext cx="6538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dk1"/>
                </a:solidFill>
              </a:rPr>
              <a:t>G</a:t>
            </a:r>
            <a:r>
              <a:rPr lang="zh-CN" altLang="en-US" sz="2400">
                <a:solidFill>
                  <a:schemeClr val="dk1"/>
                </a:solidFill>
              </a:rPr>
              <a:t>enres about low-profit films</a:t>
            </a:r>
            <a:endParaRPr lang="en-US" altLang="zh-CN" sz="2400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47004" y="730824"/>
            <a:ext cx="1761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BA6767"/>
                </a:solidFill>
                <a:cs typeface="+mn-ea"/>
                <a:sym typeface="+mn-lt"/>
              </a:rPr>
              <a:t>G</a:t>
            </a:r>
            <a:r>
              <a:rPr lang="zh-CN" altLang="en-US" sz="3600" b="1" dirty="0">
                <a:solidFill>
                  <a:srgbClr val="BA6767"/>
                </a:solidFill>
                <a:cs typeface="+mn-ea"/>
                <a:sym typeface="+mn-lt"/>
              </a:rPr>
              <a:t>enres</a:t>
            </a:r>
          </a:p>
        </p:txBody>
      </p:sp>
      <p:pic>
        <p:nvPicPr>
          <p:cNvPr id="11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0" y="2021840"/>
            <a:ext cx="5962650" cy="41770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>
            <p:custDataLst>
              <p:tags r:id="rId2"/>
            </p:custDataLst>
          </p:nvPr>
        </p:nvSpPr>
        <p:spPr>
          <a:xfrm>
            <a:off x="8559165" y="2554605"/>
            <a:ext cx="1761490" cy="2519045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93A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7924800" y="1970405"/>
            <a:ext cx="3070225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H</a:t>
            </a:r>
            <a:r>
              <a:rPr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igher percentages in</a:t>
            </a:r>
          </a:p>
          <a:p>
            <a:pPr algn="ctr"/>
            <a:endParaRPr sz="2400" dirty="0">
              <a:solidFill>
                <a:srgbClr val="000000"/>
              </a:solidFill>
              <a:latin typeface="Times New Roman Regular" panose="02020603050405020304" charset="0"/>
              <a:cs typeface="Times New Roman Regular" panose="02020603050405020304" charset="0"/>
              <a:sym typeface="+mn-lt"/>
            </a:endParaRPr>
          </a:p>
          <a:p>
            <a:pPr algn="ctr"/>
            <a:r>
              <a:rPr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H</a:t>
            </a:r>
            <a:r>
              <a:rPr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istory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W</a:t>
            </a:r>
            <a:r>
              <a:rPr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estern</a:t>
            </a:r>
            <a:endParaRPr sz="2400" dirty="0">
              <a:solidFill>
                <a:srgbClr val="000000"/>
              </a:solidFill>
              <a:latin typeface="Times New Roman Regular" panose="02020603050405020304" charset="0"/>
              <a:cs typeface="Times New Roman Regular" panose="02020603050405020304" charset="0"/>
              <a:sym typeface="+mn-l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D</a:t>
            </a:r>
            <a:r>
              <a:rPr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rama</a:t>
            </a:r>
            <a:endParaRPr sz="2400" dirty="0">
              <a:solidFill>
                <a:srgbClr val="000000"/>
              </a:solidFill>
              <a:latin typeface="Times New Roman Regular" panose="02020603050405020304" charset="0"/>
              <a:cs typeface="Times New Roman Regular" panose="02020603050405020304" charset="0"/>
              <a:sym typeface="+mn-l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W</a:t>
            </a:r>
            <a:r>
              <a:rPr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ar</a:t>
            </a:r>
            <a:r>
              <a:rPr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 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C</a:t>
            </a:r>
            <a:r>
              <a:rPr sz="28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rime</a:t>
            </a:r>
            <a:r>
              <a:rPr sz="24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.</a:t>
            </a:r>
          </a:p>
        </p:txBody>
      </p:sp>
      <p:sp>
        <p:nvSpPr>
          <p:cNvPr id="6" name="Up Arrow 5"/>
          <p:cNvSpPr/>
          <p:nvPr>
            <p:custDataLst>
              <p:tags r:id="rId3"/>
            </p:custDataLst>
          </p:nvPr>
        </p:nvSpPr>
        <p:spPr>
          <a:xfrm>
            <a:off x="7176135" y="3469640"/>
            <a:ext cx="958850" cy="422910"/>
          </a:xfrm>
          <a:prstGeom prst="rightArrow">
            <a:avLst/>
          </a:prstGeom>
          <a:solidFill>
            <a:srgbClr val="93AB4C"/>
          </a:solidFill>
          <a:ln>
            <a:solidFill>
              <a:srgbClr val="93A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635" y="0"/>
            <a:ext cx="711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01844" y="594299"/>
            <a:ext cx="3285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BA6767"/>
                </a:solidFill>
                <a:cs typeface="+mn-ea"/>
                <a:sym typeface="+mn-lt"/>
              </a:rPr>
              <a:t>Released time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633220" y="1208405"/>
            <a:ext cx="8928735" cy="1029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>
                <a:solidFill>
                  <a:schemeClr val="dk1"/>
                </a:solidFill>
              </a:rPr>
              <a:t>The released time is weekly related to box office revenues as it is influenced by many factors, such as holiday.  </a:t>
            </a:r>
          </a:p>
        </p:txBody>
      </p:sp>
      <p:pic>
        <p:nvPicPr>
          <p:cNvPr id="6" name="图片 5" descr="Average revenue"/>
          <p:cNvPicPr>
            <a:picLocks noChangeAspect="1"/>
          </p:cNvPicPr>
          <p:nvPr/>
        </p:nvPicPr>
        <p:blipFill>
          <a:blip r:embed="rId5"/>
          <a:srcRect t="8131" b="2033"/>
          <a:stretch>
            <a:fillRect/>
          </a:stretch>
        </p:blipFill>
        <p:spPr>
          <a:xfrm>
            <a:off x="2331085" y="2077085"/>
            <a:ext cx="7532370" cy="366268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889000" y="5880735"/>
            <a:ext cx="10382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dk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T</a:t>
            </a:r>
            <a:r>
              <a:rPr lang="zh-CN" altLang="en-US" sz="2400">
                <a:solidFill>
                  <a:schemeClr val="dk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he </a:t>
            </a:r>
            <a:r>
              <a:rPr lang="en-US" altLang="zh-CN" sz="2400">
                <a:solidFill>
                  <a:schemeClr val="dk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average</a:t>
            </a:r>
            <a:r>
              <a:rPr lang="zh-CN" altLang="en-US" sz="2400">
                <a:solidFill>
                  <a:schemeClr val="dk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box-office is relatively high in summer vacation and winner vacation.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635" y="0"/>
            <a:ext cx="711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015" y="2884170"/>
            <a:ext cx="10681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/>
              <a:t>Part 1  Introduction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5730" y="0"/>
            <a:ext cx="2429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63719" y="662879"/>
            <a:ext cx="3285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BA6767"/>
                </a:solidFill>
                <a:cs typeface="+mn-ea"/>
                <a:sym typeface="+mn-lt"/>
              </a:rPr>
              <a:t>Released time</a:t>
            </a:r>
          </a:p>
        </p:txBody>
      </p:sp>
      <p:pic>
        <p:nvPicPr>
          <p:cNvPr id="6" name="图片 5" descr="The number of successful films"/>
          <p:cNvPicPr>
            <a:picLocks noChangeAspect="1"/>
          </p:cNvPicPr>
          <p:nvPr/>
        </p:nvPicPr>
        <p:blipFill>
          <a:blip r:embed="rId5"/>
          <a:srcRect t="8970"/>
          <a:stretch>
            <a:fillRect/>
          </a:stretch>
        </p:blipFill>
        <p:spPr>
          <a:xfrm>
            <a:off x="2245995" y="1308100"/>
            <a:ext cx="7520940" cy="3995420"/>
          </a:xfrm>
          <a:prstGeom prst="rect">
            <a:avLst/>
          </a:prstGeom>
        </p:spPr>
      </p:pic>
      <p:sp>
        <p:nvSpPr>
          <p:cNvPr id="5" name="Rounded Rectangle 4"/>
          <p:cNvSpPr/>
          <p:nvPr>
            <p:custDataLst>
              <p:tags r:id="rId1"/>
            </p:custDataLst>
          </p:nvPr>
        </p:nvSpPr>
        <p:spPr>
          <a:xfrm>
            <a:off x="2118995" y="5394960"/>
            <a:ext cx="8002905" cy="1089025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828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2318385" y="5524500"/>
            <a:ext cx="7715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dk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For individual films, there are more films that have over 400 million box-office revenues over the summer vacation.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635" y="0"/>
            <a:ext cx="711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01489" y="725109"/>
            <a:ext cx="3285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BF7373"/>
                </a:solidFill>
                <a:cs typeface="+mn-ea"/>
                <a:sym typeface="+mn-lt"/>
              </a:rPr>
              <a:t>Released time</a:t>
            </a:r>
          </a:p>
        </p:txBody>
      </p:sp>
      <p:sp>
        <p:nvSpPr>
          <p:cNvPr id="5" name="Rounded Rectangle 4"/>
          <p:cNvSpPr/>
          <p:nvPr>
            <p:custDataLst>
              <p:tags r:id="rId1"/>
            </p:custDataLst>
          </p:nvPr>
        </p:nvSpPr>
        <p:spPr>
          <a:xfrm>
            <a:off x="3303905" y="5575300"/>
            <a:ext cx="5584190" cy="993140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828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457575" y="5657215"/>
            <a:ext cx="55841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dk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Compared with released movies, more films lost money in September.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635" y="0"/>
            <a:ext cx="711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Introduction and Data 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nalysis</a:t>
            </a:r>
          </a:p>
        </p:txBody>
      </p:sp>
      <p:pic>
        <p:nvPicPr>
          <p:cNvPr id="16" name="图片 15" descr="The percentage of unsuccessful film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360" y="1423035"/>
            <a:ext cx="6685280" cy="40322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8275" y="0"/>
            <a:ext cx="32448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Model Predictions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89860" y="2442845"/>
            <a:ext cx="71513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Part 3  Model Predictions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14955" y="4069080"/>
            <a:ext cx="7609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Deep Learning ----- Train dataset : Test dataset=7:3</a:t>
            </a:r>
          </a:p>
          <a:p>
            <a:r>
              <a:rPr lang="en-US" altLang="zh-CN"/>
              <a:t>Machine Learning -----K-fold cross-validation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711835" y="848360"/>
            <a:ext cx="239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Feature Engineering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1447800"/>
            <a:ext cx="11597640" cy="3962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05525" y="5485130"/>
            <a:ext cx="4265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Plot Heat Map (Explore the correlation between revenue and individual features)</a:t>
            </a:r>
          </a:p>
        </p:txBody>
      </p:sp>
      <p:sp>
        <p:nvSpPr>
          <p:cNvPr id="9" name="下箭头 8"/>
          <p:cNvSpPr/>
          <p:nvPr/>
        </p:nvSpPr>
        <p:spPr>
          <a:xfrm>
            <a:off x="5558155" y="5573395"/>
            <a:ext cx="245110" cy="8337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8275" y="0"/>
            <a:ext cx="32448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Model Predictions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 descr="c79908137ae045913f206a3a82ac5e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35" y="1041400"/>
            <a:ext cx="7397750" cy="4775200"/>
          </a:xfrm>
          <a:prstGeom prst="rect">
            <a:avLst/>
          </a:prstGeom>
          <a:noFill/>
        </p:spPr>
      </p:pic>
      <p:sp>
        <p:nvSpPr>
          <p:cNvPr id="19" name="文本框 18"/>
          <p:cNvSpPr txBox="1"/>
          <p:nvPr/>
        </p:nvSpPr>
        <p:spPr>
          <a:xfrm>
            <a:off x="700405" y="861695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Heat Map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452485" y="1690370"/>
            <a:ext cx="3110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Keep the </a:t>
            </a:r>
            <a:r>
              <a:rPr lang="en-US" altLang="zh-CN" dirty="0"/>
              <a:t>13 features</a:t>
            </a:r>
            <a:r>
              <a:rPr lang="zh-CN" altLang="en-US" dirty="0"/>
              <a:t> with a correlation greater than 0.1 with the box office as our </a:t>
            </a:r>
            <a:r>
              <a:rPr lang="en-US" altLang="zh-CN" dirty="0"/>
              <a:t>input</a:t>
            </a:r>
            <a:r>
              <a:rPr lang="zh-CN" altLang="en-US" dirty="0"/>
              <a:t>.</a:t>
            </a:r>
          </a:p>
        </p:txBody>
      </p:sp>
      <p:sp>
        <p:nvSpPr>
          <p:cNvPr id="12" name="右箭头 11"/>
          <p:cNvSpPr/>
          <p:nvPr/>
        </p:nvSpPr>
        <p:spPr>
          <a:xfrm>
            <a:off x="2600325" y="2150745"/>
            <a:ext cx="5629275" cy="755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408295" y="613600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Input</a:t>
            </a:r>
          </a:p>
        </p:txBody>
      </p:sp>
      <p:sp>
        <p:nvSpPr>
          <p:cNvPr id="7" name="下箭头 6"/>
          <p:cNvSpPr/>
          <p:nvPr/>
        </p:nvSpPr>
        <p:spPr>
          <a:xfrm>
            <a:off x="4813935" y="5944235"/>
            <a:ext cx="371475" cy="75247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8275" y="0"/>
            <a:ext cx="32448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Model Predictions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7"/>
          <p:cNvPicPr>
            <a:picLocks noChangeAspect="1"/>
          </p:cNvPicPr>
          <p:nvPr/>
        </p:nvPicPr>
        <p:blipFill>
          <a:blip r:embed="rId3"/>
          <a:srcRect t="13900" b="12683"/>
          <a:stretch>
            <a:fillRect/>
          </a:stretch>
        </p:blipFill>
        <p:spPr>
          <a:xfrm>
            <a:off x="1961515" y="979805"/>
            <a:ext cx="6147435" cy="2529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916305" y="113855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ANN: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32685" y="3635375"/>
            <a:ext cx="5676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Five hidden layers </a:t>
            </a:r>
            <a:r>
              <a:rPr lang="zh-CN" altLang="en-US"/>
              <a:t>（Determined from validation </a:t>
            </a:r>
            <a:r>
              <a:rPr lang="en-US" altLang="zh-CN"/>
              <a:t>dataset</a:t>
            </a:r>
            <a:r>
              <a:rPr lang="zh-CN" altLang="en-US"/>
              <a:t>,  </a:t>
            </a:r>
            <a:r>
              <a:rPr lang="en-US" altLang="zh-CN"/>
              <a:t>and also </a:t>
            </a:r>
            <a:r>
              <a:rPr lang="zh-CN" altLang="en-US"/>
              <a:t>taking into account model run time</a:t>
            </a:r>
            <a:r>
              <a:rPr lang="en-US" altLang="zh-CN"/>
              <a:t>)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59105" y="4827270"/>
            <a:ext cx="653027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b="1" dirty="0">
                <a:latin typeface="+mj-lt"/>
                <a:ea typeface="宋体" panose="02010600030101010101" pitchFamily="2" charset="-122"/>
                <a:cs typeface="+mj-lt"/>
              </a:rPr>
              <a:t>Optimization methods (Small batch gradient descent) :</a:t>
            </a:r>
            <a:endParaRPr lang="zh-CN" altLang="en-US" b="1" dirty="0">
              <a:latin typeface="+mj-lt"/>
              <a:cs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58695" y="5673090"/>
            <a:ext cx="535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Aim: 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econcile stability and speed of convergence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8275" y="0"/>
            <a:ext cx="32448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Model Predictions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36210" y="63500"/>
            <a:ext cx="2405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Deep learning (ANN)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487680" y="717550"/>
            <a:ext cx="4566920" cy="647700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800" b="1" u="none" strike="noStrike" kern="1200" cap="none" spc="200" normalizeH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Result</a:t>
            </a:r>
          </a:p>
        </p:txBody>
      </p:sp>
      <p:pic>
        <p:nvPicPr>
          <p:cNvPr id="21" name="图片 4"/>
          <p:cNvPicPr/>
          <p:nvPr/>
        </p:nvPicPr>
        <p:blipFill>
          <a:blip r:embed="rId5"/>
          <a:stretch>
            <a:fillRect/>
          </a:stretch>
        </p:blipFill>
        <p:spPr>
          <a:xfrm>
            <a:off x="487680" y="1783715"/>
            <a:ext cx="3708000" cy="224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4590" y="1783715"/>
            <a:ext cx="3707765" cy="224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595" y="3884930"/>
            <a:ext cx="3063240" cy="275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5038725" y="2861945"/>
            <a:ext cx="195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Reduce Features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58205" y="3239770"/>
            <a:ext cx="1171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/>
              <a:t>5 most important features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79170" y="5166995"/>
            <a:ext cx="2406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But accuracy in train dataset is 65%-80%</a:t>
            </a:r>
          </a:p>
        </p:txBody>
      </p: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856933" y="4451350"/>
          <a:ext cx="2968625" cy="46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Number of features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Accuracy (R2_Score)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43%-52.8%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RMSE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0.043-0.066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2"/>
            </p:custDataLst>
          </p:nvPr>
        </p:nvGraphicFramePr>
        <p:xfrm>
          <a:off x="8171497" y="4451350"/>
          <a:ext cx="2744788" cy="46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Number of features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Accuracy (R2_Score)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65%-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</a:t>
                      </a: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%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RMSE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0.034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-0.037</a:t>
                      </a: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240790" y="6034405"/>
            <a:ext cx="1733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Overfitting !!!!!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949055" y="5338445"/>
            <a:ext cx="169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Good Job !!!!!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958330" y="2509520"/>
            <a:ext cx="523875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3081655" y="3042920"/>
            <a:ext cx="1957070" cy="3095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853430" y="3195320"/>
            <a:ext cx="9525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68275" y="0"/>
            <a:ext cx="32448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Model Predictions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794385" y="866140"/>
            <a:ext cx="3294380" cy="53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65" y="0"/>
            <a:ext cx="49695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Model Predictions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29655" y="0"/>
            <a:ext cx="52184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	Machine learning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2660" y="949960"/>
            <a:ext cx="212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Machine Learning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81785" y="2446020"/>
            <a:ext cx="51269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1) Linear regression </a:t>
            </a:r>
          </a:p>
          <a:p>
            <a:endParaRPr lang="en-US" altLang="zh-CN"/>
          </a:p>
          <a:p>
            <a:r>
              <a:rPr lang="en-US" altLang="zh-CN"/>
              <a:t>2)</a:t>
            </a:r>
            <a:r>
              <a:rPr lang="zh-CN" altLang="en-US"/>
              <a:t> Ridge regression</a:t>
            </a:r>
          </a:p>
          <a:p>
            <a:endParaRPr lang="zh-CN" altLang="en-US"/>
          </a:p>
          <a:p>
            <a:r>
              <a:rPr lang="en-US" altLang="zh-CN"/>
              <a:t>3) Random forests</a:t>
            </a:r>
          </a:p>
          <a:p>
            <a:endParaRPr lang="en-US" altLang="zh-CN"/>
          </a:p>
          <a:p>
            <a:r>
              <a:rPr lang="en-US" altLang="zh-CN"/>
              <a:t>4) Gradient Boosting Decision Tree (GBDT)</a:t>
            </a:r>
          </a:p>
          <a:p>
            <a:endParaRPr lang="en-US" altLang="zh-CN"/>
          </a:p>
          <a:p>
            <a:r>
              <a:rPr lang="en-US" altLang="zh-CN"/>
              <a:t>5) CatBoost</a:t>
            </a:r>
          </a:p>
        </p:txBody>
      </p:sp>
      <p:sp>
        <p:nvSpPr>
          <p:cNvPr id="9" name="右大括号 8"/>
          <p:cNvSpPr/>
          <p:nvPr/>
        </p:nvSpPr>
        <p:spPr>
          <a:xfrm>
            <a:off x="6944995" y="2446020"/>
            <a:ext cx="544195" cy="269494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99755" y="3682365"/>
            <a:ext cx="174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Model Stacking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03275" y="866140"/>
            <a:ext cx="3294380" cy="53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tx1"/>
                </a:solidFill>
              </a:rPr>
              <a:t>Model Stacking</a:t>
            </a:r>
          </a:p>
        </p:txBody>
      </p:sp>
      <p:pic>
        <p:nvPicPr>
          <p:cNvPr id="6" name="图片 10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05" y="1635760"/>
            <a:ext cx="5586730" cy="461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2065" y="0"/>
            <a:ext cx="49695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Model Predictions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29655" y="0"/>
            <a:ext cx="52184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	Machine learning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03275" y="2414270"/>
            <a:ext cx="2195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>
                <a:cs typeface="+mn-lt"/>
              </a:rPr>
              <a:t>U</a:t>
            </a:r>
            <a:r>
              <a:rPr lang="zh-CN" altLang="en-US">
                <a:cs typeface="+mn-lt"/>
              </a:rPr>
              <a:t>sing </a:t>
            </a:r>
            <a:r>
              <a:rPr lang="en-US" altLang="zh-CN">
                <a:cs typeface="+mn-lt"/>
              </a:rPr>
              <a:t>5</a:t>
            </a:r>
            <a:r>
              <a:rPr lang="zh-CN" altLang="en-US">
                <a:cs typeface="+mn-lt"/>
              </a:rPr>
              <a:t> models as sub-models and then using the predictions of these sub-models as features of the meta model.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457835" y="619760"/>
            <a:ext cx="8465448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K-fold cross-validation 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</a:rPr>
              <a:t>Reliable result and overcome small size dataset)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" y="1252855"/>
            <a:ext cx="7235825" cy="4351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65" y="0"/>
            <a:ext cx="49695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Model Predictions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29655" y="0"/>
            <a:ext cx="34372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Machine Learning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00925" y="2032635"/>
            <a:ext cx="411416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/>
              <a:t>1. </a:t>
            </a:r>
            <a:r>
              <a:rPr lang="en-US" altLang="zh-CN"/>
              <a:t>F</a:t>
            </a:r>
            <a:r>
              <a:rPr lang="zh-CN" altLang="en-US"/>
              <a:t>irstly, dividing the full sample into 5 equally sized subsets of samples.</a:t>
            </a:r>
          </a:p>
          <a:p>
            <a:pPr algn="just"/>
            <a:endParaRPr lang="zh-CN" altLang="en-US"/>
          </a:p>
          <a:p>
            <a:pPr algn="just"/>
            <a:r>
              <a:rPr lang="zh-CN" altLang="en-US"/>
              <a:t>2. Iterate through these </a:t>
            </a:r>
            <a:r>
              <a:rPr lang="en-US" altLang="zh-CN"/>
              <a:t>5</a:t>
            </a:r>
            <a:r>
              <a:rPr lang="zh-CN" altLang="en-US"/>
              <a:t> subsets in turn, each time using the current subset as the validation set and all the remaining samples as the training set</a:t>
            </a:r>
            <a:r>
              <a:rPr lang="en-US" altLang="zh-CN"/>
              <a:t>.</a:t>
            </a:r>
            <a:endParaRPr lang="zh-CN" altLang="en-US"/>
          </a:p>
          <a:p>
            <a:pPr algn="just"/>
            <a:endParaRPr lang="zh-CN" altLang="en-US"/>
          </a:p>
          <a:p>
            <a:pPr algn="just"/>
            <a:r>
              <a:rPr lang="zh-CN" altLang="en-US"/>
              <a:t>3. Finally, the average of </a:t>
            </a:r>
            <a:r>
              <a:rPr lang="en-US" altLang="zh-CN">
                <a:sym typeface="+mn-ea"/>
              </a:rPr>
              <a:t>R2_score</a:t>
            </a:r>
            <a:r>
              <a:rPr lang="zh-CN" altLang="en-US"/>
              <a:t> </a:t>
            </a:r>
            <a:r>
              <a:rPr lang="en-US" altLang="zh-CN"/>
              <a:t>of </a:t>
            </a:r>
            <a:r>
              <a:rPr lang="zh-CN" altLang="en-US"/>
              <a:t>the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is taken as the final evaluation </a:t>
            </a:r>
            <a:r>
              <a:rPr lang="en-US" altLang="zh-CN"/>
              <a:t>result</a:t>
            </a:r>
            <a:r>
              <a:rPr lang="zh-CN" altLang="en-US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2429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Introduction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25645" y="1246505"/>
            <a:ext cx="2197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Rank Centrality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5500" y="2043430"/>
            <a:ext cx="10020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Intrinsic: a Markov chain constructed on the basis of the historical performance of different teams.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5500" y="2577465"/>
            <a:ext cx="447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Key: construction of the transition matrix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14400" imgH="215900" progId="Equation.KSEE3">
                  <p:embed/>
                </p:oleObj>
              </mc:Choice>
              <mc:Fallback>
                <p:oleObj r:id="rId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32555" y="3238500"/>
          <a:ext cx="2065020" cy="71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98500" imgH="241300" progId="Equation.KSEE3">
                  <p:embed/>
                </p:oleObj>
              </mc:Choice>
              <mc:Fallback>
                <p:oleObj r:id="rId5" imgW="6985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2555" y="3238500"/>
                        <a:ext cx="2065020" cy="71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479165" y="4445635"/>
            <a:ext cx="2972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Where P is transition matrix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8025" y="4944745"/>
            <a:ext cx="919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The stationary distribution is the top left eigenvector of P</a:t>
            </a:r>
            <a:r>
              <a:rPr lang="zh-CN" altLang="en-US"/>
              <a:t>，</a:t>
            </a:r>
            <a:r>
              <a:rPr lang="en-US" altLang="zh-CN"/>
              <a:t>also is the final mark for teams     </a:t>
            </a: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26150" y="3359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9700" imgH="139700" progId="Equation.KSEE3">
                  <p:embed/>
                </p:oleObj>
              </mc:Choice>
              <mc:Fallback>
                <p:oleObj r:id="rId8" imgW="139700" imgH="1397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26150" y="3359150"/>
                        <a:ext cx="139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26150" y="3359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39700" imgH="139700" progId="Equation.KSEE3">
                  <p:embed/>
                </p:oleObj>
              </mc:Choice>
              <mc:Fallback>
                <p:oleObj r:id="rId10" imgW="139700" imgH="1397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26150" y="3359150"/>
                        <a:ext cx="139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26150" y="3359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39700" imgH="139700" progId="Equation.KSEE3">
                  <p:embed/>
                </p:oleObj>
              </mc:Choice>
              <mc:Fallback>
                <p:oleObj r:id="rId12" imgW="139700" imgH="1397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26150" y="3359150"/>
                        <a:ext cx="139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565150" y="953770"/>
            <a:ext cx="3469640" cy="534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/>
              <a:t>Machine learning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488440"/>
            <a:ext cx="5346700" cy="435165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655" y="1488440"/>
            <a:ext cx="5179060" cy="4351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065" y="0"/>
            <a:ext cx="49695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Model Predictions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29655" y="0"/>
            <a:ext cx="34372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Machine Learning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81575" y="6137275"/>
            <a:ext cx="206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Great  Job !!!!!!!!!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65" y="0"/>
            <a:ext cx="49695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Conclusion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37790" y="1684020"/>
            <a:ext cx="142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63515" y="1684020"/>
            <a:ext cx="90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Budget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06310" y="1684020"/>
            <a:ext cx="189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Popularity (Vote)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120390" y="1974215"/>
            <a:ext cx="2143125" cy="1590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676900" y="2093595"/>
            <a:ext cx="40005" cy="1435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038850" y="2093595"/>
            <a:ext cx="1978025" cy="1444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153025" y="3538220"/>
            <a:ext cx="1495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Revenue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03525" y="922020"/>
            <a:ext cx="5213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1. G</a:t>
            </a:r>
            <a:r>
              <a:rPr lang="zh-CN" altLang="en-US"/>
              <a:t>reatest impact on a film's box office </a:t>
            </a:r>
            <a:r>
              <a:rPr lang="en-US" altLang="zh-CN"/>
              <a:t>(revenue)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03525" y="4109720"/>
            <a:ext cx="5408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Machine Learning &gt; Deep learning in this dataset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07535" y="4687570"/>
            <a:ext cx="26193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Machine Learning:</a:t>
            </a:r>
          </a:p>
          <a:p>
            <a:endParaRPr lang="en-US" altLang="zh-CN"/>
          </a:p>
          <a:p>
            <a:r>
              <a:rPr lang="en-US" altLang="zh-CN"/>
              <a:t>1)Higher accuracy</a:t>
            </a:r>
          </a:p>
          <a:p>
            <a:r>
              <a:rPr lang="en-US" altLang="zh-CN"/>
              <a:t>2)More consistent 3)Lower time cost </a:t>
            </a:r>
          </a:p>
          <a:p>
            <a:r>
              <a:rPr lang="en-US" altLang="zh-CN"/>
              <a:t>(DL: 1 hour, ML: 1 min)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36670" y="2663825"/>
            <a:ext cx="48558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0025" y="2853055"/>
            <a:ext cx="10681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Part 2  Algorithm and result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2429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Algorithm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67225" y="965200"/>
            <a:ext cx="2197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Rank Centrality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59150"/>
          <a:ext cx="914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14400" imgH="215900" progId="Equation.KSEE3">
                  <p:embed/>
                </p:oleObj>
              </mc:Choice>
              <mc:Fallback>
                <p:oleObj r:id="rId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59150"/>
                        <a:ext cx="914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86580" y="3709670"/>
          <a:ext cx="2065020" cy="71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98500" imgH="241300" progId="Equation.KSEE3">
                  <p:embed/>
                </p:oleObj>
              </mc:Choice>
              <mc:Fallback>
                <p:oleObj r:id="rId5" imgW="6985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6580" y="3709670"/>
                        <a:ext cx="2065020" cy="71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908165" y="3882390"/>
            <a:ext cx="3442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(1)   Where P is transition matrix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8025" y="49447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   </a:t>
            </a: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45205" y="1716405"/>
          <a:ext cx="4267200" cy="1191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057400" imgH="660400" progId="Equation.KSEE3">
                  <p:embed/>
                </p:oleObj>
              </mc:Choice>
              <mc:Fallback>
                <p:oleObj r:id="rId7" imgW="2057400" imgH="6604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5205" y="1716405"/>
                        <a:ext cx="4267200" cy="1191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914400" imgH="215900" progId="Equation.KSEE3">
                  <p:embed/>
                </p:oleObj>
              </mc:Choice>
              <mc:Fallback>
                <p:oleObj r:id="rId9" imgW="9144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895985" y="3167380"/>
            <a:ext cx="5152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A</a:t>
            </a:r>
            <a:r>
              <a:rPr lang="en-US" altLang="zh-CN" baseline="-25000"/>
              <a:t>ij </a:t>
            </a:r>
            <a:r>
              <a:rPr lang="en-US" altLang="zh-CN"/>
              <a:t> is the probability of team j defeating team i, </a:t>
            </a:r>
            <a:r>
              <a:rPr lang="en-US" altLang="zh-CN" baseline="-25000"/>
              <a:t>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8725" y="4668520"/>
            <a:ext cx="4894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is the distribution of the random walk  at time t, </a:t>
            </a:r>
          </a:p>
          <a:p>
            <a:pPr algn="l"/>
            <a:r>
              <a:rPr lang="en-US" altLang="zh-CN"/>
              <a:t>this is  the probability distribution of which </a:t>
            </a:r>
          </a:p>
          <a:p>
            <a:pPr algn="l"/>
            <a:r>
              <a:rPr lang="en-US" altLang="zh-CN"/>
              <a:t>node we will be located at time t.	</a:t>
            </a:r>
          </a:p>
        </p:txBody>
      </p:sp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5795" y="4803775"/>
          <a:ext cx="434340" cy="50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52400" imgH="228600" progId="Equation.KSEE3">
                  <p:embed/>
                </p:oleObj>
              </mc:Choice>
              <mc:Fallback>
                <p:oleObj r:id="rId10" imgW="1524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5795" y="4803775"/>
                        <a:ext cx="434340" cy="50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985000" y="3166110"/>
          <a:ext cx="601980" cy="369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92100" imgH="228600" progId="Equation.KSEE3">
                  <p:embed/>
                </p:oleObj>
              </mc:Choice>
              <mc:Fallback>
                <p:oleObj r:id="rId12" imgW="292100" imgH="2286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85000" y="3166110"/>
                        <a:ext cx="601980" cy="369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7586980" y="3166110"/>
            <a:ext cx="3910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is the maximum degree of node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821170" y="4668520"/>
            <a:ext cx="4932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After initialising      and constructing P, </a:t>
            </a:r>
          </a:p>
          <a:p>
            <a:pPr algn="l"/>
            <a:r>
              <a:rPr lang="zh-CN" altLang="en-US"/>
              <a:t>we can then iterate equation </a:t>
            </a:r>
            <a:r>
              <a:rPr lang="en-US" altLang="zh-CN"/>
              <a:t>(1)</a:t>
            </a:r>
            <a:r>
              <a:rPr lang="zh-CN" altLang="en-US"/>
              <a:t> until </a:t>
            </a:r>
            <a:r>
              <a:rPr lang="en-US" altLang="zh-CN"/>
              <a:t>stationary </a:t>
            </a:r>
          </a:p>
          <a:p>
            <a:pPr algn="l"/>
            <a:r>
              <a:rPr lang="en-US" altLang="zh-CN"/>
              <a:t>distribution </a:t>
            </a:r>
            <a:endParaRPr lang="zh-CN" altLang="en-US"/>
          </a:p>
        </p:txBody>
      </p:sp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508365" y="4735830"/>
          <a:ext cx="242570" cy="364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52400" imgH="228600" progId="Equation.KSEE3">
                  <p:embed/>
                </p:oleObj>
              </mc:Choice>
              <mc:Fallback>
                <p:oleObj r:id="rId14" imgW="152400" imgH="2286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08365" y="4735830"/>
                        <a:ext cx="242570" cy="364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40370" y="5313045"/>
          <a:ext cx="277495" cy="27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39700" imgH="139700" progId="Equation.KSEE3">
                  <p:embed/>
                </p:oleObj>
              </mc:Choice>
              <mc:Fallback>
                <p:oleObj r:id="rId16" imgW="139700" imgH="1397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040370" y="5313045"/>
                        <a:ext cx="277495" cy="27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下箭头 9"/>
          <p:cNvSpPr/>
          <p:nvPr/>
        </p:nvSpPr>
        <p:spPr>
          <a:xfrm>
            <a:off x="5893435" y="5705475"/>
            <a:ext cx="574675" cy="886460"/>
          </a:xfrm>
          <a:prstGeom prst="down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165" y="-40005"/>
            <a:ext cx="696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Result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27935" y="1634490"/>
            <a:ext cx="6373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Since the random walk will move from state i to state j with probability proportional to the chance that item j is preferred to item j. So whoever is stronger will score higher in the final stationary distribution 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66640" y="2522855"/>
          <a:ext cx="260350" cy="31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700" imgH="139700" progId="Equation.KSEE3">
                  <p:embed/>
                </p:oleObj>
              </mc:Choice>
              <mc:Fallback>
                <p:oleObj r:id="rId3" imgW="139700" imgH="139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6640" y="2522855"/>
                        <a:ext cx="260350" cy="310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下箭头 3"/>
          <p:cNvSpPr/>
          <p:nvPr/>
        </p:nvSpPr>
        <p:spPr>
          <a:xfrm>
            <a:off x="5126990" y="777875"/>
            <a:ext cx="494030" cy="7556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3067050"/>
            <a:ext cx="5062855" cy="2951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82310" y="3927475"/>
            <a:ext cx="6101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/>
              <a:t>The rank centrality is compared with other spectral ranking</a:t>
            </a:r>
          </a:p>
          <a:p>
            <a:pPr algn="just"/>
            <a:r>
              <a:rPr lang="zh-CN" altLang="en-US"/>
              <a:t> algorithms and the </a:t>
            </a:r>
            <a:r>
              <a:rPr lang="en-US" altLang="zh-CN"/>
              <a:t>ML</a:t>
            </a:r>
            <a:r>
              <a:rPr lang="zh-CN" altLang="en-US"/>
              <a:t> on the realdataset. It can be seen </a:t>
            </a:r>
          </a:p>
          <a:p>
            <a:pPr algn="just"/>
            <a:r>
              <a:rPr lang="zh-CN" altLang="en-US"/>
              <a:t>that rank centrality and ML achieve the best results.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27300" y="2933700"/>
            <a:ext cx="10681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Part 3  problem in proof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6315" y="2319020"/>
            <a:ext cx="10681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78100" y="1130935"/>
            <a:ext cx="659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Rank Centrality: Error bound for general graphs 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444240" y="1804035"/>
          <a:ext cx="3540760" cy="1103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48765" imgH="482600" progId="Equation.KSEE3">
                  <p:embed/>
                </p:oleObj>
              </mc:Choice>
              <mc:Fallback>
                <p:oleObj r:id="rId3" imgW="1548765" imgH="482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4240" y="1804035"/>
                        <a:ext cx="3540760" cy="1103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1930" y="3522980"/>
            <a:ext cx="494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Rank Centrality:Error bound for random graphs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444240" y="4540885"/>
          <a:ext cx="3030855" cy="1028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459865" imgH="495300" progId="Equation.KSEE3">
                  <p:embed/>
                </p:oleObj>
              </mc:Choice>
              <mc:Fallback>
                <p:oleObj r:id="rId5" imgW="1459865" imgH="4953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4240" y="4540885"/>
                        <a:ext cx="3030855" cy="1028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5995" y="2329180"/>
            <a:ext cx="10681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3395" y="1428750"/>
            <a:ext cx="3511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Page 26 , below equation 14</a:t>
            </a:r>
          </a:p>
          <a:p>
            <a:r>
              <a:rPr lang="en-US" altLang="zh-CN"/>
              <a:t>    How to get                   ?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81200" y="1742440"/>
          <a:ext cx="1178560" cy="33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12800" imgH="228600" progId="Equation.KSEE3">
                  <p:embed/>
                </p:oleObj>
              </mc:Choice>
              <mc:Fallback>
                <p:oleObj r:id="rId3" imgW="812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200" y="1742440"/>
                        <a:ext cx="1178560" cy="331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43755" y="1428750"/>
            <a:ext cx="5979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</a:t>
            </a:r>
            <a:r>
              <a:rPr lang="en-US" altLang="zh-CN" baseline="-25000"/>
              <a:t>l</a:t>
            </a:r>
            <a:r>
              <a:rPr lang="en-US" altLang="zh-CN"/>
              <a:t> is any probability distribution,      is the stationary distribution of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311265" y="174244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9700" imgH="139700" progId="Equation.KSEE3">
                  <p:embed/>
                </p:oleObj>
              </mc:Choice>
              <mc:Fallback>
                <p:oleObj r:id="rId5" imgW="139700" imgH="1397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1265" y="1742440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26400" y="1445260"/>
          <a:ext cx="222885" cy="29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52400" imgH="203200" progId="Equation.KSEE3">
                  <p:embed/>
                </p:oleObj>
              </mc:Choice>
              <mc:Fallback>
                <p:oleObj r:id="rId7" imgW="152400" imgH="2032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26400" y="1445260"/>
                        <a:ext cx="222885" cy="29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93395" y="2874010"/>
            <a:ext cx="9320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Page 27, How to derive equation 18 and 20 according to Azuma-Hoeffding's inequality?</a:t>
            </a: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21498" y="2243455"/>
          <a:ext cx="115506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914400" imgH="215900" progId="Equation.KSEE3">
                  <p:embed/>
                </p:oleObj>
              </mc:Choice>
              <mc:Fallback>
                <p:oleObj r:id="rId9" imgW="9144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21498" y="2243455"/>
                        <a:ext cx="115506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93395" y="4058285"/>
            <a:ext cx="987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Page 28, How to use Union bound derive equation  in page 28?</a:t>
            </a: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25495" y="5123180"/>
          <a:ext cx="222123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409700" imgH="419100" progId="Equation.KSEE3">
                  <p:embed/>
                </p:oleObj>
              </mc:Choice>
              <mc:Fallback>
                <p:oleObj r:id="rId11" imgW="1409700" imgH="4191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25495" y="5123180"/>
                        <a:ext cx="222123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93395" y="5269230"/>
            <a:ext cx="861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4. In Lemma5, we assume                                      , why?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089e0c5-d670-485f-80c2-a164cd697e5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custom925310_1"/>
  <p:tag name="KSO_WM_TEMPLATE_CATEGORY" val="custom"/>
  <p:tag name="KSO_WM_TEMPLATE_INDEX" val="20196579"/>
  <p:tag name="KSO_WM_TEMPLATE_SUBCATEGORY" val="0"/>
  <p:tag name="KSO_WM_TEMPLATE_THUMBS_INDEX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3b5407a-95ab-4900-a0cf-ec34f854f09d}"/>
  <p:tag name="TABLE_ENDDRAG_ORIGIN_RECT" val="362*251"/>
  <p:tag name="TABLE_ENDDRAG_RECT" val="42*144*362*25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7"/>
  <p:tag name="KSO_WM_UNIT_LINE_FILL_TYPE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1f71058-3cda-45f1-9d69-b72380b6feed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000000"/>
      </a:dk1>
      <a:lt1>
        <a:srgbClr val="FFFFFF"/>
      </a:lt1>
      <a:dk2>
        <a:srgbClr val="364048"/>
      </a:dk2>
      <a:lt2>
        <a:srgbClr val="8F7046"/>
      </a:lt2>
      <a:accent1>
        <a:srgbClr val="8F7046"/>
      </a:accent1>
      <a:accent2>
        <a:srgbClr val="C8AF92"/>
      </a:accent2>
      <a:accent3>
        <a:srgbClr val="C6BCB2"/>
      </a:accent3>
      <a:accent4>
        <a:srgbClr val="D7C9BC"/>
      </a:accent4>
      <a:accent5>
        <a:srgbClr val="364148"/>
      </a:accent5>
      <a:accent6>
        <a:srgbClr val="907046"/>
      </a:accent6>
      <a:hlink>
        <a:srgbClr val="D7C9BC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Microsoft Office PowerPoint</Application>
  <PresentationFormat>宽屏</PresentationFormat>
  <Paragraphs>189</Paragraphs>
  <Slides>32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Times New Roman Regular</vt:lpstr>
      <vt:lpstr>宋体</vt:lpstr>
      <vt:lpstr>微软雅黑</vt:lpstr>
      <vt:lpstr>Arial</vt:lpstr>
      <vt:lpstr>Arial Bold</vt:lpstr>
      <vt:lpstr>Calibri</vt:lpstr>
      <vt:lpstr>Times New Roman</vt:lpstr>
      <vt:lpstr>Wingdings</vt:lpstr>
      <vt:lpstr>1_Office 主题​​</vt:lpstr>
      <vt:lpstr>WPS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leixulong</dc:creator>
  <cp:lastModifiedBy>龚 汪江</cp:lastModifiedBy>
  <cp:revision>29</cp:revision>
  <dcterms:created xsi:type="dcterms:W3CDTF">2022-12-03T05:39:00Z</dcterms:created>
  <dcterms:modified xsi:type="dcterms:W3CDTF">2023-03-22T06:34:37Z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  <property fmtid="{D5CDD505-2E9C-101B-9397-08002B2CF9AE}" pid="3" name="ICV">
    <vt:lpwstr>56B3FF81974ABBB36DD78A6349D281D8</vt:lpwstr>
  </property>
</Properties>
</file>